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57" r:id="rId3"/>
    <p:sldMasterId id="2147483668" r:id="rId4"/>
  </p:sldMasterIdLst>
  <p:notesMasterIdLst>
    <p:notesMasterId r:id="rId6"/>
  </p:notesMasterIdLst>
  <p:sldIdLst>
    <p:sldId id="256" r:id="rId5"/>
    <p:sldId id="257" r:id="rId7"/>
    <p:sldId id="297" r:id="rId8"/>
    <p:sldId id="259" r:id="rId9"/>
    <p:sldId id="262" r:id="rId10"/>
    <p:sldId id="295" r:id="rId11"/>
    <p:sldId id="296" r:id="rId12"/>
    <p:sldId id="261" r:id="rId13"/>
    <p:sldId id="299" r:id="rId14"/>
    <p:sldId id="263" r:id="rId15"/>
    <p:sldId id="268" r:id="rId16"/>
    <p:sldId id="300" r:id="rId17"/>
    <p:sldId id="301" r:id="rId18"/>
    <p:sldId id="267" r:id="rId19"/>
    <p:sldId id="298" r:id="rId20"/>
    <p:sldId id="288" r:id="rId21"/>
    <p:sldId id="278" r:id="rId22"/>
  </p:sldIdLst>
  <p:sldSz cx="9144000" cy="5143500" type="screen16x9"/>
  <p:notesSz cx="6858000" cy="9144000"/>
  <p:embeddedFontLst>
    <p:embeddedFont>
      <p:font typeface="Kalam" panose="02000000000000000000"/>
      <p:regular r:id="rId26"/>
    </p:embeddedFont>
    <p:embeddedFont>
      <p:font typeface="Merriweather" panose="00000500000000000000"/>
      <p:regular r:id="rId27"/>
    </p:embeddedFont>
    <p:embeddedFont>
      <p:font typeface="Kalam" panose="02000000000000000000" charset="0"/>
      <p:regular r:id="rId28"/>
    </p:embeddedFont>
    <p:embeddedFont>
      <p:font typeface="Bahnschrift" panose="020B0502040204020203" charset="0"/>
      <p:regular r:id="rId29"/>
      <p:bold r:id="rId30"/>
    </p:embeddedFont>
    <p:embeddedFont>
      <p:font typeface="Calibri" panose="020F0502020204030204"/>
      <p:regular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1F27"/>
    <a:srgbClr val="FFFF00"/>
    <a:srgbClr val="F0C1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4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5" Type="http://schemas.openxmlformats.org/officeDocument/2006/relationships/font" Target="fonts/font10.fntdata"/><Relationship Id="rId34" Type="http://schemas.openxmlformats.org/officeDocument/2006/relationships/font" Target="fonts/font9.fntdata"/><Relationship Id="rId33" Type="http://schemas.openxmlformats.org/officeDocument/2006/relationships/font" Target="fonts/font8.fntdata"/><Relationship Id="rId32" Type="http://schemas.openxmlformats.org/officeDocument/2006/relationships/font" Target="fonts/font7.fntdata"/><Relationship Id="rId31" Type="http://schemas.openxmlformats.org/officeDocument/2006/relationships/font" Target="fonts/font6.fntdata"/><Relationship Id="rId30" Type="http://schemas.openxmlformats.org/officeDocument/2006/relationships/font" Target="fonts/font5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Google Shape;4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e4da0a8640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e4da0a8640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">
  <p:cSld name="TITL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308200" y="1991825"/>
            <a:ext cx="42261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4308200" y="1735750"/>
            <a:ext cx="41502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4308200" y="2992452"/>
            <a:ext cx="41502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/>
          <p:nvPr/>
        </p:nvSpPr>
        <p:spPr>
          <a:xfrm>
            <a:off x="3417825" y="200"/>
            <a:ext cx="57261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0000">
                <a:schemeClr val="lt1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400"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4384400" y="637800"/>
            <a:ext cx="4097400" cy="189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⪢"/>
              <a:defRPr sz="2400" i="1"/>
            </a:lvl1pPr>
            <a:lvl2pPr marL="914400" lvl="1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 sz="2400" i="1"/>
            </a:lvl2pPr>
            <a:lvl3pPr marL="1371600" lvl="2" indent="-3810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 sz="2400" i="1"/>
            </a:lvl3pPr>
            <a:lvl4pPr marL="1828800" lvl="3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 sz="2400" i="1"/>
            </a:lvl4pPr>
            <a:lvl5pPr marL="2286000" lvl="4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 sz="2400" i="1"/>
            </a:lvl5pPr>
            <a:lvl6pPr marL="2743200" lvl="5" indent="-3810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 sz="2400" i="1"/>
            </a:lvl6pPr>
            <a:lvl7pPr marL="3200400" lvl="6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 sz="2400" i="1"/>
            </a:lvl7pPr>
            <a:lvl8pPr marL="3657600" lvl="7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 sz="2400" i="1"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■"/>
              <a:defRPr sz="2400" i="1"/>
            </a:lvl9pPr>
          </a:lstStyle>
          <a:p/>
        </p:txBody>
      </p:sp>
      <p:sp>
        <p:nvSpPr>
          <p:cNvPr id="17" name="Google Shape;17;p4"/>
          <p:cNvSpPr txBox="1"/>
          <p:nvPr/>
        </p:nvSpPr>
        <p:spPr>
          <a:xfrm>
            <a:off x="3851000" y="476575"/>
            <a:ext cx="12423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GB" sz="7200">
                <a:solidFill>
                  <a:srgbClr val="8FC6EF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rPr>
              <a:t>“</a:t>
            </a:r>
            <a:endParaRPr sz="7200">
              <a:solidFill>
                <a:srgbClr val="8FC6EF"/>
              </a:solidFill>
              <a:latin typeface="Kalam" panose="02000000000000000000"/>
              <a:ea typeface="Kalam" panose="02000000000000000000"/>
              <a:cs typeface="Kalam" panose="02000000000000000000"/>
              <a:sym typeface="Kalam" panose="02000000000000000000"/>
            </a:endParaRPr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</a:fld>
            <a:endParaRPr>
              <a:solidFill>
                <a:srgbClr val="498BE4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+ 1 column">
  <p:cSld name="Title + 1 column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4115700" y="205975"/>
            <a:ext cx="45711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4115700" y="1338300"/>
            <a:ext cx="4571100" cy="341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0"/>
              </a:spcBef>
              <a:spcAft>
                <a:spcPts val="0"/>
              </a:spcAft>
              <a:buSzPts val="2000"/>
              <a:buChar char="⪢"/>
              <a:defRPr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</a:fld>
            <a:endParaRPr>
              <a:solidFill>
                <a:srgbClr val="498BE4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+ 2 columns">
  <p:cSld name="Title + 2 columns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2854150" y="205975"/>
            <a:ext cx="58326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2854175" y="1333125"/>
            <a:ext cx="28311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⪢"/>
              <a:defRPr sz="1800"/>
            </a:lvl1pPr>
            <a:lvl2pPr marL="914400" lvl="1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6" name="Google Shape;26;p6"/>
          <p:cNvSpPr txBox="1">
            <a:spLocks noGrp="1"/>
          </p:cNvSpPr>
          <p:nvPr>
            <p:ph type="body" idx="2"/>
          </p:nvPr>
        </p:nvSpPr>
        <p:spPr>
          <a:xfrm>
            <a:off x="5855725" y="1333125"/>
            <a:ext cx="28311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⪢"/>
              <a:defRPr sz="1800"/>
            </a:lvl1pPr>
            <a:lvl2pPr marL="914400" lvl="1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-GB">
                <a:solidFill>
                  <a:srgbClr val="FFFFFF"/>
                </a:solidFill>
              </a:rPr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2854150" y="205975"/>
            <a:ext cx="58326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2854150" y="1333125"/>
            <a:ext cx="18594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⪢"/>
              <a:defRPr sz="1600"/>
            </a:lvl1pPr>
            <a:lvl2pPr marL="914400" lvl="1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000"/>
              </a:spcBef>
              <a:spcAft>
                <a:spcPts val="10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1" name="Google Shape;31;p7"/>
          <p:cNvSpPr txBox="1">
            <a:spLocks noGrp="1"/>
          </p:cNvSpPr>
          <p:nvPr>
            <p:ph type="body" idx="2"/>
          </p:nvPr>
        </p:nvSpPr>
        <p:spPr>
          <a:xfrm>
            <a:off x="4808736" y="1333125"/>
            <a:ext cx="18594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⪢"/>
              <a:defRPr sz="1600"/>
            </a:lvl1pPr>
            <a:lvl2pPr marL="914400" lvl="1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000"/>
              </a:spcBef>
              <a:spcAft>
                <a:spcPts val="10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2" name="Google Shape;32;p7"/>
          <p:cNvSpPr txBox="1">
            <a:spLocks noGrp="1"/>
          </p:cNvSpPr>
          <p:nvPr>
            <p:ph type="body" idx="3"/>
          </p:nvPr>
        </p:nvSpPr>
        <p:spPr>
          <a:xfrm>
            <a:off x="6763323" y="1333125"/>
            <a:ext cx="18594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⪢"/>
              <a:defRPr sz="1600"/>
            </a:lvl1pPr>
            <a:lvl2pPr marL="914400" lvl="1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000"/>
              </a:spcBef>
              <a:spcAft>
                <a:spcPts val="10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-GB">
                <a:solidFill>
                  <a:srgbClr val="FFFFFF"/>
                </a:solidFill>
              </a:rPr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 only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115700" y="205975"/>
            <a:ext cx="45711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</a:fld>
            <a:endParaRPr>
              <a:solidFill>
                <a:srgbClr val="498BE4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4115700" y="4406300"/>
            <a:ext cx="45711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1000"/>
              </a:spcAft>
              <a:buSzPts val="1600"/>
              <a:buNone/>
              <a:defRPr sz="1600"/>
            </a:lvl1pPr>
          </a:lstStyle>
          <a:p/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</a:fld>
            <a:endParaRPr>
              <a:solidFill>
                <a:srgbClr val="498BE4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</a:fld>
            <a:endParaRPr>
              <a:solidFill>
                <a:srgbClr val="498BE4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atercolor texture">
  <p:cSld name="Watercolor texture"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1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-GB">
                <a:solidFill>
                  <a:srgbClr val="FFFFFF"/>
                </a:solidFill>
              </a:rPr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">
  <p:cSld name="Titl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308200" y="1991825"/>
            <a:ext cx="42261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4308200" y="1735750"/>
            <a:ext cx="41502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4308200" y="2992452"/>
            <a:ext cx="41502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4308200" y="1735750"/>
            <a:ext cx="41502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4308200" y="2992452"/>
            <a:ext cx="41502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/>
          <p:nvPr/>
        </p:nvSpPr>
        <p:spPr>
          <a:xfrm>
            <a:off x="3417825" y="200"/>
            <a:ext cx="57261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0000">
                <a:schemeClr val="lt1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400"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4384400" y="637800"/>
            <a:ext cx="4097400" cy="189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⪢"/>
              <a:defRPr sz="2400" i="1"/>
            </a:lvl1pPr>
            <a:lvl2pPr marL="914400" lvl="1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 sz="2400" i="1"/>
            </a:lvl2pPr>
            <a:lvl3pPr marL="1371600" lvl="2" indent="-3810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 sz="2400" i="1"/>
            </a:lvl3pPr>
            <a:lvl4pPr marL="1828800" lvl="3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 sz="2400" i="1"/>
            </a:lvl4pPr>
            <a:lvl5pPr marL="2286000" lvl="4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 sz="2400" i="1"/>
            </a:lvl5pPr>
            <a:lvl6pPr marL="2743200" lvl="5" indent="-3810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 sz="2400" i="1"/>
            </a:lvl6pPr>
            <a:lvl7pPr marL="3200400" lvl="6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 sz="2400" i="1"/>
            </a:lvl7pPr>
            <a:lvl8pPr marL="3657600" lvl="7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 sz="2400" i="1"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■"/>
              <a:defRPr sz="2400" i="1"/>
            </a:lvl9pPr>
          </a:lstStyle>
          <a:p/>
        </p:txBody>
      </p:sp>
      <p:sp>
        <p:nvSpPr>
          <p:cNvPr id="17" name="Google Shape;17;p4"/>
          <p:cNvSpPr txBox="1"/>
          <p:nvPr/>
        </p:nvSpPr>
        <p:spPr>
          <a:xfrm>
            <a:off x="3851000" y="476575"/>
            <a:ext cx="12423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GB" sz="7200">
                <a:solidFill>
                  <a:srgbClr val="8FC6EF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rPr>
              <a:t>“</a:t>
            </a:r>
            <a:endParaRPr sz="7200">
              <a:solidFill>
                <a:srgbClr val="8FC6EF"/>
              </a:solidFill>
              <a:latin typeface="Kalam" panose="02000000000000000000"/>
              <a:ea typeface="Kalam" panose="02000000000000000000"/>
              <a:cs typeface="Kalam" panose="02000000000000000000"/>
              <a:sym typeface="Kalam" panose="02000000000000000000"/>
            </a:endParaRPr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</a:fld>
            <a:endParaRPr>
              <a:solidFill>
                <a:srgbClr val="498BE4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+ 1 column">
  <p:cSld name="Title + 1 column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4115700" y="205975"/>
            <a:ext cx="45711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4115700" y="1338300"/>
            <a:ext cx="4571100" cy="341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0"/>
              </a:spcBef>
              <a:spcAft>
                <a:spcPts val="0"/>
              </a:spcAft>
              <a:buSzPts val="2000"/>
              <a:buChar char="⪢"/>
              <a:defRPr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</a:fld>
            <a:endParaRPr>
              <a:solidFill>
                <a:srgbClr val="498BE4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+ 2 columns">
  <p:cSld name="Title + 2 columns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2854150" y="205975"/>
            <a:ext cx="58326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2854175" y="1333125"/>
            <a:ext cx="28311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⪢"/>
              <a:defRPr sz="1800"/>
            </a:lvl1pPr>
            <a:lvl2pPr marL="914400" lvl="1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6" name="Google Shape;26;p6"/>
          <p:cNvSpPr txBox="1">
            <a:spLocks noGrp="1"/>
          </p:cNvSpPr>
          <p:nvPr>
            <p:ph type="body" idx="2"/>
          </p:nvPr>
        </p:nvSpPr>
        <p:spPr>
          <a:xfrm>
            <a:off x="5855725" y="1333125"/>
            <a:ext cx="28311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⪢"/>
              <a:defRPr sz="1800"/>
            </a:lvl1pPr>
            <a:lvl2pPr marL="914400" lvl="1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-GB">
                <a:solidFill>
                  <a:srgbClr val="FFFFFF"/>
                </a:solidFill>
              </a:rPr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2854150" y="205975"/>
            <a:ext cx="58326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2854150" y="1333125"/>
            <a:ext cx="18594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⪢"/>
              <a:defRPr sz="1600"/>
            </a:lvl1pPr>
            <a:lvl2pPr marL="914400" lvl="1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000"/>
              </a:spcBef>
              <a:spcAft>
                <a:spcPts val="10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1" name="Google Shape;31;p7"/>
          <p:cNvSpPr txBox="1">
            <a:spLocks noGrp="1"/>
          </p:cNvSpPr>
          <p:nvPr>
            <p:ph type="body" idx="2"/>
          </p:nvPr>
        </p:nvSpPr>
        <p:spPr>
          <a:xfrm>
            <a:off x="4808736" y="1333125"/>
            <a:ext cx="18594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⪢"/>
              <a:defRPr sz="1600"/>
            </a:lvl1pPr>
            <a:lvl2pPr marL="914400" lvl="1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000"/>
              </a:spcBef>
              <a:spcAft>
                <a:spcPts val="10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2" name="Google Shape;32;p7"/>
          <p:cNvSpPr txBox="1">
            <a:spLocks noGrp="1"/>
          </p:cNvSpPr>
          <p:nvPr>
            <p:ph type="body" idx="3"/>
          </p:nvPr>
        </p:nvSpPr>
        <p:spPr>
          <a:xfrm>
            <a:off x="6763323" y="1333125"/>
            <a:ext cx="18594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⪢"/>
              <a:defRPr sz="1600"/>
            </a:lvl1pPr>
            <a:lvl2pPr marL="914400" lvl="1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000"/>
              </a:spcBef>
              <a:spcAft>
                <a:spcPts val="10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-GB">
                <a:solidFill>
                  <a:srgbClr val="FFFFFF"/>
                </a:solidFill>
              </a:rPr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 only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115700" y="205975"/>
            <a:ext cx="45711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</a:fld>
            <a:endParaRPr>
              <a:solidFill>
                <a:srgbClr val="498BE4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4115700" y="4406300"/>
            <a:ext cx="45711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1000"/>
              </a:spcAft>
              <a:buSzPts val="1600"/>
              <a:buNone/>
              <a:defRPr sz="1600"/>
            </a:lvl1pPr>
          </a:lstStyle>
          <a:p/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</a:fld>
            <a:endParaRPr>
              <a:solidFill>
                <a:srgbClr val="498BE4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</a:fld>
            <a:endParaRPr>
              <a:solidFill>
                <a:srgbClr val="498BE4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atercolor texture">
  <p:cSld name="Watercolor texture"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1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-GB">
                <a:solidFill>
                  <a:srgbClr val="FFFFFF"/>
                </a:solidFill>
              </a:rPr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/>
          <p:nvPr/>
        </p:nvSpPr>
        <p:spPr>
          <a:xfrm>
            <a:off x="3417825" y="200"/>
            <a:ext cx="57261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0000">
                <a:schemeClr val="lt1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4384400" y="637800"/>
            <a:ext cx="4097400" cy="189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⪢"/>
              <a:defRPr sz="2400" i="1"/>
            </a:lvl1pPr>
            <a:lvl2pPr marL="914400" lvl="1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 sz="2400" i="1"/>
            </a:lvl2pPr>
            <a:lvl3pPr marL="1371600" lvl="2" indent="-3810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 sz="2400" i="1"/>
            </a:lvl3pPr>
            <a:lvl4pPr marL="1828800" lvl="3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 sz="2400" i="1"/>
            </a:lvl4pPr>
            <a:lvl5pPr marL="2286000" lvl="4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 sz="2400" i="1"/>
            </a:lvl5pPr>
            <a:lvl6pPr marL="2743200" lvl="5" indent="-3810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 sz="2400" i="1"/>
            </a:lvl6pPr>
            <a:lvl7pPr marL="3200400" lvl="6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 sz="2400" i="1"/>
            </a:lvl7pPr>
            <a:lvl8pPr marL="3657600" lvl="7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 sz="2400" i="1"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■"/>
              <a:defRPr sz="2400" i="1"/>
            </a:lvl9pPr>
          </a:lstStyle>
          <a:p/>
        </p:txBody>
      </p:sp>
      <p:sp>
        <p:nvSpPr>
          <p:cNvPr id="17" name="Google Shape;17;p4"/>
          <p:cNvSpPr txBox="1"/>
          <p:nvPr/>
        </p:nvSpPr>
        <p:spPr>
          <a:xfrm>
            <a:off x="3851000" y="476575"/>
            <a:ext cx="12423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>
                <a:solidFill>
                  <a:schemeClr val="accent2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rPr>
              <a:t>“</a:t>
            </a:r>
            <a:endParaRPr sz="7200">
              <a:solidFill>
                <a:schemeClr val="accent2"/>
              </a:solidFill>
              <a:latin typeface="Kalam" panose="02000000000000000000"/>
              <a:ea typeface="Kalam" panose="02000000000000000000"/>
              <a:cs typeface="Kalam" panose="02000000000000000000"/>
              <a:sym typeface="Kalam" panose="02000000000000000000"/>
            </a:endParaRPr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+ 1 column">
  <p:cSld name="TITLE_AND_BODY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4115700" y="205975"/>
            <a:ext cx="45711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4115700" y="1338300"/>
            <a:ext cx="4571100" cy="341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0"/>
              </a:spcBef>
              <a:spcAft>
                <a:spcPts val="0"/>
              </a:spcAft>
              <a:buSzPts val="2000"/>
              <a:buChar char="⪢"/>
              <a:defRPr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+ 2 columns">
  <p:cSld name="TITLE_AND_TWO_COLUMNS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2854150" y="205975"/>
            <a:ext cx="58326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2854175" y="1333125"/>
            <a:ext cx="28311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⪢"/>
              <a:defRPr sz="1800"/>
            </a:lvl1pPr>
            <a:lvl2pPr marL="914400" lvl="1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6" name="Google Shape;26;p6"/>
          <p:cNvSpPr txBox="1">
            <a:spLocks noGrp="1"/>
          </p:cNvSpPr>
          <p:nvPr>
            <p:ph type="body" idx="2"/>
          </p:nvPr>
        </p:nvSpPr>
        <p:spPr>
          <a:xfrm>
            <a:off x="5855725" y="1333125"/>
            <a:ext cx="2831100" cy="34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⪢"/>
              <a:defRPr sz="1800"/>
            </a:lvl1pPr>
            <a:lvl2pPr marL="914400" lvl="1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115700" y="205975"/>
            <a:ext cx="45711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atercolor texture">
  <p:cSld name="BLANK_1"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1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">
  <p:cSld name="Titl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308200" y="1991825"/>
            <a:ext cx="42261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600"/>
              <a:buNone/>
              <a:defRPr sz="56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jpeg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11" Type="http://schemas.openxmlformats.org/officeDocument/2006/relationships/image" Target="../media/image8.jpeg"/><Relationship Id="rId10" Type="http://schemas.openxmlformats.org/officeDocument/2006/relationships/slideLayout" Target="../slideLayouts/slideLayout18.xml"/><Relationship Id="rId1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2" Type="http://schemas.openxmlformats.org/officeDocument/2006/relationships/theme" Target="../theme/theme3.xml"/><Relationship Id="rId11" Type="http://schemas.openxmlformats.org/officeDocument/2006/relationships/image" Target="../media/image8.jpeg"/><Relationship Id="rId10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9"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15700" y="205975"/>
            <a:ext cx="457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9pPr>
          </a:lstStyle>
          <a:p/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15700" y="1338300"/>
            <a:ext cx="4571100" cy="3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erriweather" panose="00000500000000000000"/>
              <a:buChar char="⪢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1pPr>
            <a:lvl2pPr marL="914400" lvl="1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erriweather" panose="00000500000000000000"/>
              <a:buChar char="○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2pPr>
            <a:lvl3pPr marL="1371600" lvl="2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erriweather" panose="00000500000000000000"/>
              <a:buChar char="■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3pPr>
            <a:lvl4pPr marL="1828800" lvl="3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●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4pPr>
            <a:lvl5pPr marL="2286000" lvl="4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○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5pPr>
            <a:lvl6pPr marL="2743200" lvl="5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■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6pPr>
            <a:lvl7pPr marL="3200400" lvl="6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●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7pPr>
            <a:lvl8pPr marL="3657600" lvl="7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○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8pPr>
            <a:lvl9pPr marL="4114800" lvl="8" indent="-3556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000"/>
              <a:buFont typeface="Merriweather" panose="00000500000000000000"/>
              <a:buChar char="■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9pPr>
          </a:lstStyle>
          <a:p/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1pPr>
            <a:lvl2pPr lvl="1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2pPr>
            <a:lvl3pPr lvl="2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3pPr>
            <a:lvl4pPr lvl="3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4pPr>
            <a:lvl5pPr lvl="4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5pPr>
            <a:lvl6pPr lvl="5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6pPr>
            <a:lvl7pPr lvl="6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7pPr>
            <a:lvl8pPr lvl="7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8pPr>
            <a:lvl9pPr lvl="8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1"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15700" y="205975"/>
            <a:ext cx="457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9pPr>
          </a:lstStyle>
          <a:p/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15700" y="1338300"/>
            <a:ext cx="4571100" cy="3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erriweather" panose="00000500000000000000"/>
              <a:buChar char="⪢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1pPr>
            <a:lvl2pPr marL="914400" lvl="1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erriweather" panose="00000500000000000000"/>
              <a:buChar char="○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2pPr>
            <a:lvl3pPr marL="1371600" lvl="2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erriweather" panose="00000500000000000000"/>
              <a:buChar char="■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3pPr>
            <a:lvl4pPr marL="1828800" lvl="3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●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4pPr>
            <a:lvl5pPr marL="2286000" lvl="4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○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5pPr>
            <a:lvl6pPr marL="2743200" lvl="5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■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6pPr>
            <a:lvl7pPr marL="3200400" lvl="6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●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7pPr>
            <a:lvl8pPr marL="3657600" lvl="7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○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8pPr>
            <a:lvl9pPr marL="4114800" lvl="8" indent="-3556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000"/>
              <a:buFont typeface="Merriweather" panose="00000500000000000000"/>
              <a:buChar char="■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9pPr>
          </a:lstStyle>
          <a:p/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1pPr>
            <a:lvl2pPr lvl="1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2pPr>
            <a:lvl3pPr lvl="2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3pPr>
            <a:lvl4pPr lvl="3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4pPr>
            <a:lvl5pPr lvl="4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5pPr>
            <a:lvl6pPr lvl="5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6pPr>
            <a:lvl7pPr lvl="6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7pPr>
            <a:lvl8pPr lvl="7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8pPr>
            <a:lvl9pPr lvl="8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</a:fld>
            <a:endParaRPr>
              <a:solidFill>
                <a:srgbClr val="498BE4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1"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15700" y="205975"/>
            <a:ext cx="457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Kalam" panose="02000000000000000000"/>
              <a:buNone/>
              <a:defRPr sz="2000">
                <a:solidFill>
                  <a:schemeClr val="accent3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9pPr>
          </a:lstStyle>
          <a:p/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15700" y="1338300"/>
            <a:ext cx="4571100" cy="3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erriweather" panose="00000500000000000000"/>
              <a:buChar char="⪢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1pPr>
            <a:lvl2pPr marL="914400" lvl="1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erriweather" panose="00000500000000000000"/>
              <a:buChar char="○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2pPr>
            <a:lvl3pPr marL="1371600" lvl="2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erriweather" panose="00000500000000000000"/>
              <a:buChar char="■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3pPr>
            <a:lvl4pPr marL="1828800" lvl="3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●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4pPr>
            <a:lvl5pPr marL="2286000" lvl="4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○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5pPr>
            <a:lvl6pPr marL="2743200" lvl="5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■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6pPr>
            <a:lvl7pPr marL="3200400" lvl="6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●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7pPr>
            <a:lvl8pPr marL="3657600" lvl="7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 panose="00000500000000000000"/>
              <a:buChar char="○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8pPr>
            <a:lvl9pPr marL="4114800" lvl="8" indent="-3556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000"/>
              <a:buFont typeface="Merriweather" panose="00000500000000000000"/>
              <a:buChar char="■"/>
              <a:defRPr sz="200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defRPr>
            </a:lvl9pPr>
          </a:lstStyle>
          <a:p/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1pPr>
            <a:lvl2pPr lvl="1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2pPr>
            <a:lvl3pPr lvl="2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3pPr>
            <a:lvl4pPr lvl="3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4pPr>
            <a:lvl5pPr lvl="4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5pPr>
            <a:lvl6pPr lvl="5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6pPr>
            <a:lvl7pPr lvl="6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7pPr>
            <a:lvl8pPr lvl="7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8pPr>
            <a:lvl9pPr lvl="8">
              <a:buNone/>
              <a:defRPr sz="1300">
                <a:solidFill>
                  <a:schemeClr val="accent1"/>
                </a:solidFill>
                <a:latin typeface="Kalam" panose="02000000000000000000"/>
                <a:ea typeface="Kalam" panose="02000000000000000000"/>
                <a:cs typeface="Kalam" panose="02000000000000000000"/>
                <a:sym typeface="Kalam" panose="02000000000000000000"/>
              </a:defRPr>
            </a:lvl9pPr>
          </a:lstStyle>
          <a:p>
            <a:fld id="{00000000-1234-1234-1234-123412341234}" type="slidenum">
              <a:rPr lang="en-GB">
                <a:solidFill>
                  <a:srgbClr val="498BE4"/>
                </a:solidFill>
              </a:rPr>
            </a:fld>
            <a:endParaRPr>
              <a:solidFill>
                <a:srgbClr val="498BE4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6.xml"/><Relationship Id="rId7" Type="http://schemas.openxmlformats.org/officeDocument/2006/relationships/slideLayout" Target="../slideLayouts/slideLayout8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image" Target="../media/image15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7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ctrTitle"/>
          </p:nvPr>
        </p:nvSpPr>
        <p:spPr>
          <a:xfrm>
            <a:off x="4318833" y="2038017"/>
            <a:ext cx="42261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  <a:reflection blurRad="6350" stA="53000" endA="300" endPos="35500" dir="5400000" sy="-90000" algn="bl" rotWithShape="0"/>
                </a:effectLst>
              </a:rPr>
              <a:t>GREEN GRID AFRICA</a:t>
            </a:r>
            <a:r>
              <a:rPr lang="en-US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en-US" dirty="0">
                <a:solidFill>
                  <a:schemeClr val="accent6"/>
                </a:solidFill>
              </a:rPr>
              <a:t> </a:t>
            </a:r>
            <a:endParaRPr lang="en-US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3394878" y="824344"/>
          <a:ext cx="4758522" cy="2373999"/>
        </p:xfrm>
        <a:graphic>
          <a:graphicData uri="http://schemas.openxmlformats.org/drawingml/2006/table">
            <a:tbl>
              <a:tblPr>
                <a:tableStyleId>{22838BEF-8BB2-4498-84A7-C5851F593DF1}</a:tableStyleId>
              </a:tblPr>
              <a:tblGrid>
                <a:gridCol w="2029971"/>
                <a:gridCol w="2728551"/>
              </a:tblGrid>
              <a:tr h="237420">
                <a:tc>
                  <a:txBody>
                    <a:bodyPr/>
                    <a:lstStyle/>
                    <a:p>
                      <a:r>
                        <a:rPr lang="en-US" sz="1200" dirty="0"/>
                        <a:t>Canvas Block</a:t>
                      </a:r>
                      <a:endParaRPr lang="en-US" sz="1200" dirty="0"/>
                    </a:p>
                  </a:txBody>
                  <a:tcPr marL="81227" marR="81227" marT="40614" marB="40614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Details</a:t>
                      </a:r>
                      <a:endParaRPr lang="en-US" sz="1200" dirty="0"/>
                    </a:p>
                  </a:txBody>
                  <a:tcPr marL="81227" marR="81227" marT="40614" marB="40614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428621">
                <a:tc>
                  <a:txBody>
                    <a:bodyPr/>
                    <a:lstStyle/>
                    <a:p>
                      <a:r>
                        <a:rPr lang="en-US" sz="1200" dirty="0"/>
                        <a:t>Tech Components</a:t>
                      </a:r>
                      <a:endParaRPr lang="en-US" sz="1200" dirty="0"/>
                    </a:p>
                  </a:txBody>
                  <a:tcPr marL="81227" marR="81227" marT="40614" marB="40614" anchor="ctr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AI-powered IoT system, ESP32, cloud-based analytics dashboard</a:t>
                      </a:r>
                      <a:endParaRPr lang="en-GB" sz="1200" dirty="0"/>
                    </a:p>
                  </a:txBody>
                  <a:tcPr marL="81227" marR="81227" marT="40614" marB="40614" anchor="ctr"/>
                </a:tc>
              </a:tr>
              <a:tr h="355705">
                <a:tc>
                  <a:txBody>
                    <a:bodyPr/>
                    <a:lstStyle/>
                    <a:p>
                      <a:r>
                        <a:rPr lang="en-US" sz="1200" dirty="0"/>
                        <a:t>Tools &amp; APIs</a:t>
                      </a:r>
                      <a:endParaRPr lang="en-US" sz="1200" dirty="0"/>
                    </a:p>
                  </a:txBody>
                  <a:tcPr marL="81227" marR="81227" marT="40614" marB="40614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FIWARE, Python, Node-RED, OpenAI/ML APIs</a:t>
                      </a:r>
                      <a:endParaRPr lang="en-US" sz="1200"/>
                    </a:p>
                  </a:txBody>
                  <a:tcPr marL="81227" marR="81227" marT="40614" marB="40614" anchor="ctr"/>
                </a:tc>
              </a:tr>
              <a:tr h="387793">
                <a:tc>
                  <a:txBody>
                    <a:bodyPr/>
                    <a:lstStyle/>
                    <a:p>
                      <a:r>
                        <a:rPr lang="en-US" sz="1200" dirty="0"/>
                        <a:t>Data Sources</a:t>
                      </a:r>
                      <a:endParaRPr lang="en-US" sz="1200" dirty="0"/>
                    </a:p>
                  </a:txBody>
                  <a:tcPr marL="81227" marR="81227" marT="40614" marB="40614" anchor="ctr"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Local sensor data (solar output, battery levels, consumption logs)</a:t>
                      </a:r>
                      <a:endParaRPr lang="en-GB" sz="1200"/>
                    </a:p>
                  </a:txBody>
                  <a:tcPr marL="81227" marR="81227" marT="40614" marB="40614" anchor="ctr"/>
                </a:tc>
              </a:tr>
              <a:tr h="436418">
                <a:tc>
                  <a:txBody>
                    <a:bodyPr/>
                    <a:lstStyle/>
                    <a:p>
                      <a:r>
                        <a:rPr lang="en-US" sz="1200" dirty="0"/>
                        <a:t>Skill Readiness</a:t>
                      </a:r>
                      <a:endParaRPr lang="en-US" sz="1200" dirty="0"/>
                    </a:p>
                  </a:txBody>
                  <a:tcPr marL="81227" marR="81227" marT="40614" marB="40614" anchor="ctr"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 </a:t>
                      </a:r>
                      <a:r>
                        <a:rPr lang="en-GB" sz="1200" dirty="0"/>
                        <a:t>Team has AI, software, hardware, and UI/UX experts</a:t>
                      </a:r>
                      <a:endParaRPr lang="en-GB" sz="1200" dirty="0"/>
                    </a:p>
                  </a:txBody>
                  <a:tcPr marL="81227" marR="81227" marT="40614" marB="40614" anchor="ctr"/>
                </a:tc>
              </a:tr>
              <a:tr h="321939">
                <a:tc>
                  <a:txBody>
                    <a:bodyPr/>
                    <a:lstStyle/>
                    <a:p>
                      <a:r>
                        <a:rPr lang="en-US" sz="1200"/>
                        <a:t>Prototype Timeframe</a:t>
                      </a:r>
                      <a:endParaRPr lang="en-US" sz="1200"/>
                    </a:p>
                  </a:txBody>
                  <a:tcPr marL="81227" marR="81227" marT="40614" marB="40614" anchor="ctr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MVP possible in 8–12 weeks</a:t>
                      </a:r>
                      <a:endParaRPr lang="en-GB" sz="1200" dirty="0"/>
                    </a:p>
                  </a:txBody>
                  <a:tcPr marL="81227" marR="81227" marT="40614" marB="40614" anchor="ctr"/>
                </a:tc>
              </a:tr>
            </a:tbl>
          </a:graphicData>
        </a:graphic>
      </p:graphicFrame>
      <p:sp>
        <p:nvSpPr>
          <p:cNvPr id="5" name="Google Shape;607;p47"/>
          <p:cNvSpPr/>
          <p:nvPr/>
        </p:nvSpPr>
        <p:spPr>
          <a:xfrm>
            <a:off x="4876237" y="3477126"/>
            <a:ext cx="513910" cy="546688"/>
          </a:xfrm>
          <a:custGeom>
            <a:avLst/>
            <a:gdLst/>
            <a:ahLst/>
            <a:cxnLst/>
            <a:rect l="l" t="t" r="r" b="b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" name="Google Shape;562;p47"/>
          <p:cNvSpPr/>
          <p:nvPr/>
        </p:nvSpPr>
        <p:spPr>
          <a:xfrm>
            <a:off x="2466474" y="1636296"/>
            <a:ext cx="656637" cy="538822"/>
          </a:xfrm>
          <a:custGeom>
            <a:avLst/>
            <a:gdLst/>
            <a:ahLst/>
            <a:cxnLst/>
            <a:rect l="l" t="t" r="r" b="b"/>
            <a:pathLst>
              <a:path w="18251" h="15452" extrusionOk="0">
                <a:moveTo>
                  <a:pt x="10634" y="2409"/>
                </a:moveTo>
                <a:lnTo>
                  <a:pt x="9953" y="2433"/>
                </a:lnTo>
                <a:lnTo>
                  <a:pt x="9296" y="2458"/>
                </a:lnTo>
                <a:lnTo>
                  <a:pt x="7592" y="2531"/>
                </a:lnTo>
                <a:lnTo>
                  <a:pt x="7228" y="2531"/>
                </a:lnTo>
                <a:lnTo>
                  <a:pt x="6814" y="2555"/>
                </a:lnTo>
                <a:lnTo>
                  <a:pt x="6619" y="2555"/>
                </a:lnTo>
                <a:lnTo>
                  <a:pt x="6425" y="2579"/>
                </a:lnTo>
                <a:lnTo>
                  <a:pt x="6230" y="2652"/>
                </a:lnTo>
                <a:lnTo>
                  <a:pt x="6060" y="2725"/>
                </a:lnTo>
                <a:lnTo>
                  <a:pt x="6035" y="2750"/>
                </a:lnTo>
                <a:lnTo>
                  <a:pt x="6011" y="2798"/>
                </a:lnTo>
                <a:lnTo>
                  <a:pt x="6035" y="2847"/>
                </a:lnTo>
                <a:lnTo>
                  <a:pt x="6060" y="2896"/>
                </a:lnTo>
                <a:lnTo>
                  <a:pt x="6230" y="2969"/>
                </a:lnTo>
                <a:lnTo>
                  <a:pt x="6376" y="3017"/>
                </a:lnTo>
                <a:lnTo>
                  <a:pt x="6546" y="3042"/>
                </a:lnTo>
                <a:lnTo>
                  <a:pt x="7422" y="3042"/>
                </a:lnTo>
                <a:lnTo>
                  <a:pt x="8298" y="3017"/>
                </a:lnTo>
                <a:lnTo>
                  <a:pt x="9150" y="2993"/>
                </a:lnTo>
                <a:lnTo>
                  <a:pt x="9831" y="2969"/>
                </a:lnTo>
                <a:lnTo>
                  <a:pt x="10488" y="2944"/>
                </a:lnTo>
                <a:lnTo>
                  <a:pt x="10829" y="2969"/>
                </a:lnTo>
                <a:lnTo>
                  <a:pt x="11169" y="2993"/>
                </a:lnTo>
                <a:lnTo>
                  <a:pt x="11486" y="3042"/>
                </a:lnTo>
                <a:lnTo>
                  <a:pt x="11826" y="3090"/>
                </a:lnTo>
                <a:lnTo>
                  <a:pt x="11948" y="3115"/>
                </a:lnTo>
                <a:lnTo>
                  <a:pt x="12045" y="3066"/>
                </a:lnTo>
                <a:lnTo>
                  <a:pt x="12094" y="2993"/>
                </a:lnTo>
                <a:lnTo>
                  <a:pt x="12143" y="2896"/>
                </a:lnTo>
                <a:lnTo>
                  <a:pt x="12167" y="2798"/>
                </a:lnTo>
                <a:lnTo>
                  <a:pt x="12143" y="2701"/>
                </a:lnTo>
                <a:lnTo>
                  <a:pt x="12070" y="2628"/>
                </a:lnTo>
                <a:lnTo>
                  <a:pt x="11972" y="2579"/>
                </a:lnTo>
                <a:lnTo>
                  <a:pt x="11632" y="2506"/>
                </a:lnTo>
                <a:lnTo>
                  <a:pt x="11315" y="2458"/>
                </a:lnTo>
                <a:lnTo>
                  <a:pt x="10975" y="2433"/>
                </a:lnTo>
                <a:lnTo>
                  <a:pt x="10634" y="2409"/>
                </a:lnTo>
                <a:close/>
                <a:moveTo>
                  <a:pt x="15573" y="4940"/>
                </a:moveTo>
                <a:lnTo>
                  <a:pt x="15890" y="4964"/>
                </a:lnTo>
                <a:lnTo>
                  <a:pt x="16157" y="5037"/>
                </a:lnTo>
                <a:lnTo>
                  <a:pt x="16182" y="5280"/>
                </a:lnTo>
                <a:lnTo>
                  <a:pt x="16206" y="5524"/>
                </a:lnTo>
                <a:lnTo>
                  <a:pt x="16206" y="5889"/>
                </a:lnTo>
                <a:lnTo>
                  <a:pt x="16206" y="6254"/>
                </a:lnTo>
                <a:lnTo>
                  <a:pt x="15671" y="6278"/>
                </a:lnTo>
                <a:lnTo>
                  <a:pt x="15136" y="6302"/>
                </a:lnTo>
                <a:lnTo>
                  <a:pt x="14625" y="6327"/>
                </a:lnTo>
                <a:lnTo>
                  <a:pt x="14333" y="6375"/>
                </a:lnTo>
                <a:lnTo>
                  <a:pt x="14308" y="6302"/>
                </a:lnTo>
                <a:lnTo>
                  <a:pt x="14284" y="6132"/>
                </a:lnTo>
                <a:lnTo>
                  <a:pt x="14284" y="5962"/>
                </a:lnTo>
                <a:lnTo>
                  <a:pt x="14284" y="5645"/>
                </a:lnTo>
                <a:lnTo>
                  <a:pt x="14284" y="5329"/>
                </a:lnTo>
                <a:lnTo>
                  <a:pt x="14284" y="5159"/>
                </a:lnTo>
                <a:lnTo>
                  <a:pt x="14235" y="5013"/>
                </a:lnTo>
                <a:lnTo>
                  <a:pt x="14430" y="5013"/>
                </a:lnTo>
                <a:lnTo>
                  <a:pt x="14625" y="4988"/>
                </a:lnTo>
                <a:lnTo>
                  <a:pt x="14990" y="4940"/>
                </a:lnTo>
                <a:close/>
                <a:moveTo>
                  <a:pt x="15330" y="4404"/>
                </a:moveTo>
                <a:lnTo>
                  <a:pt x="14990" y="4429"/>
                </a:lnTo>
                <a:lnTo>
                  <a:pt x="14771" y="4453"/>
                </a:lnTo>
                <a:lnTo>
                  <a:pt x="14503" y="4502"/>
                </a:lnTo>
                <a:lnTo>
                  <a:pt x="14357" y="4526"/>
                </a:lnTo>
                <a:lnTo>
                  <a:pt x="14260" y="4575"/>
                </a:lnTo>
                <a:lnTo>
                  <a:pt x="14138" y="4648"/>
                </a:lnTo>
                <a:lnTo>
                  <a:pt x="14065" y="4721"/>
                </a:lnTo>
                <a:lnTo>
                  <a:pt x="14016" y="4721"/>
                </a:lnTo>
                <a:lnTo>
                  <a:pt x="13968" y="4745"/>
                </a:lnTo>
                <a:lnTo>
                  <a:pt x="13943" y="4745"/>
                </a:lnTo>
                <a:lnTo>
                  <a:pt x="13919" y="4769"/>
                </a:lnTo>
                <a:lnTo>
                  <a:pt x="13895" y="4794"/>
                </a:lnTo>
                <a:lnTo>
                  <a:pt x="13870" y="4891"/>
                </a:lnTo>
                <a:lnTo>
                  <a:pt x="13773" y="5670"/>
                </a:lnTo>
                <a:lnTo>
                  <a:pt x="13773" y="6059"/>
                </a:lnTo>
                <a:lnTo>
                  <a:pt x="13773" y="6254"/>
                </a:lnTo>
                <a:lnTo>
                  <a:pt x="13822" y="6424"/>
                </a:lnTo>
                <a:lnTo>
                  <a:pt x="13846" y="6497"/>
                </a:lnTo>
                <a:lnTo>
                  <a:pt x="13870" y="6570"/>
                </a:lnTo>
                <a:lnTo>
                  <a:pt x="13870" y="6594"/>
                </a:lnTo>
                <a:lnTo>
                  <a:pt x="13895" y="6667"/>
                </a:lnTo>
                <a:lnTo>
                  <a:pt x="13919" y="6740"/>
                </a:lnTo>
                <a:lnTo>
                  <a:pt x="13968" y="6789"/>
                </a:lnTo>
                <a:lnTo>
                  <a:pt x="14041" y="6813"/>
                </a:lnTo>
                <a:lnTo>
                  <a:pt x="14308" y="6886"/>
                </a:lnTo>
                <a:lnTo>
                  <a:pt x="14600" y="6911"/>
                </a:lnTo>
                <a:lnTo>
                  <a:pt x="14892" y="6935"/>
                </a:lnTo>
                <a:lnTo>
                  <a:pt x="15184" y="6911"/>
                </a:lnTo>
                <a:lnTo>
                  <a:pt x="15768" y="6886"/>
                </a:lnTo>
                <a:lnTo>
                  <a:pt x="16328" y="6813"/>
                </a:lnTo>
                <a:lnTo>
                  <a:pt x="16449" y="6789"/>
                </a:lnTo>
                <a:lnTo>
                  <a:pt x="16522" y="6740"/>
                </a:lnTo>
                <a:lnTo>
                  <a:pt x="16595" y="6643"/>
                </a:lnTo>
                <a:lnTo>
                  <a:pt x="16620" y="6546"/>
                </a:lnTo>
                <a:lnTo>
                  <a:pt x="16668" y="6448"/>
                </a:lnTo>
                <a:lnTo>
                  <a:pt x="16717" y="6327"/>
                </a:lnTo>
                <a:lnTo>
                  <a:pt x="16741" y="6108"/>
                </a:lnTo>
                <a:lnTo>
                  <a:pt x="16741" y="5864"/>
                </a:lnTo>
                <a:lnTo>
                  <a:pt x="16717" y="5645"/>
                </a:lnTo>
                <a:lnTo>
                  <a:pt x="16644" y="5159"/>
                </a:lnTo>
                <a:lnTo>
                  <a:pt x="16620" y="4940"/>
                </a:lnTo>
                <a:lnTo>
                  <a:pt x="16547" y="4721"/>
                </a:lnTo>
                <a:lnTo>
                  <a:pt x="16498" y="4648"/>
                </a:lnTo>
                <a:lnTo>
                  <a:pt x="16449" y="4599"/>
                </a:lnTo>
                <a:lnTo>
                  <a:pt x="16401" y="4575"/>
                </a:lnTo>
                <a:lnTo>
                  <a:pt x="16328" y="4526"/>
                </a:lnTo>
                <a:lnTo>
                  <a:pt x="16011" y="4453"/>
                </a:lnTo>
                <a:lnTo>
                  <a:pt x="15671" y="4404"/>
                </a:lnTo>
                <a:close/>
                <a:moveTo>
                  <a:pt x="8176" y="7105"/>
                </a:moveTo>
                <a:lnTo>
                  <a:pt x="7884" y="7373"/>
                </a:lnTo>
                <a:lnTo>
                  <a:pt x="7641" y="7689"/>
                </a:lnTo>
                <a:lnTo>
                  <a:pt x="7422" y="8006"/>
                </a:lnTo>
                <a:lnTo>
                  <a:pt x="7252" y="8346"/>
                </a:lnTo>
                <a:lnTo>
                  <a:pt x="7082" y="8687"/>
                </a:lnTo>
                <a:lnTo>
                  <a:pt x="6936" y="9052"/>
                </a:lnTo>
                <a:lnTo>
                  <a:pt x="6790" y="9417"/>
                </a:lnTo>
                <a:lnTo>
                  <a:pt x="6692" y="9782"/>
                </a:lnTo>
                <a:lnTo>
                  <a:pt x="6619" y="9441"/>
                </a:lnTo>
                <a:lnTo>
                  <a:pt x="6619" y="9198"/>
                </a:lnTo>
                <a:lnTo>
                  <a:pt x="6619" y="8955"/>
                </a:lnTo>
                <a:lnTo>
                  <a:pt x="6644" y="8711"/>
                </a:lnTo>
                <a:lnTo>
                  <a:pt x="6717" y="8492"/>
                </a:lnTo>
                <a:lnTo>
                  <a:pt x="6790" y="8273"/>
                </a:lnTo>
                <a:lnTo>
                  <a:pt x="6911" y="8079"/>
                </a:lnTo>
                <a:lnTo>
                  <a:pt x="7033" y="7884"/>
                </a:lnTo>
                <a:lnTo>
                  <a:pt x="7203" y="7689"/>
                </a:lnTo>
                <a:lnTo>
                  <a:pt x="7398" y="7519"/>
                </a:lnTo>
                <a:lnTo>
                  <a:pt x="7617" y="7373"/>
                </a:lnTo>
                <a:lnTo>
                  <a:pt x="7836" y="7251"/>
                </a:lnTo>
                <a:lnTo>
                  <a:pt x="8079" y="7154"/>
                </a:lnTo>
                <a:lnTo>
                  <a:pt x="8176" y="7105"/>
                </a:lnTo>
                <a:close/>
                <a:moveTo>
                  <a:pt x="11413" y="8444"/>
                </a:moveTo>
                <a:lnTo>
                  <a:pt x="11486" y="8711"/>
                </a:lnTo>
                <a:lnTo>
                  <a:pt x="11534" y="8979"/>
                </a:lnTo>
                <a:lnTo>
                  <a:pt x="11559" y="9246"/>
                </a:lnTo>
                <a:lnTo>
                  <a:pt x="11534" y="9514"/>
                </a:lnTo>
                <a:lnTo>
                  <a:pt x="11461" y="9782"/>
                </a:lnTo>
                <a:lnTo>
                  <a:pt x="11388" y="10049"/>
                </a:lnTo>
                <a:lnTo>
                  <a:pt x="11267" y="10293"/>
                </a:lnTo>
                <a:lnTo>
                  <a:pt x="11145" y="10512"/>
                </a:lnTo>
                <a:lnTo>
                  <a:pt x="10975" y="10731"/>
                </a:lnTo>
                <a:lnTo>
                  <a:pt x="11048" y="10536"/>
                </a:lnTo>
                <a:lnTo>
                  <a:pt x="11121" y="10317"/>
                </a:lnTo>
                <a:lnTo>
                  <a:pt x="11194" y="9928"/>
                </a:lnTo>
                <a:lnTo>
                  <a:pt x="11267" y="9563"/>
                </a:lnTo>
                <a:lnTo>
                  <a:pt x="11315" y="9198"/>
                </a:lnTo>
                <a:lnTo>
                  <a:pt x="11413" y="8444"/>
                </a:lnTo>
                <a:close/>
                <a:moveTo>
                  <a:pt x="9028" y="6911"/>
                </a:moveTo>
                <a:lnTo>
                  <a:pt x="8858" y="7057"/>
                </a:lnTo>
                <a:lnTo>
                  <a:pt x="8736" y="7251"/>
                </a:lnTo>
                <a:lnTo>
                  <a:pt x="8614" y="7446"/>
                </a:lnTo>
                <a:lnTo>
                  <a:pt x="8517" y="7641"/>
                </a:lnTo>
                <a:lnTo>
                  <a:pt x="8322" y="8079"/>
                </a:lnTo>
                <a:lnTo>
                  <a:pt x="8176" y="8492"/>
                </a:lnTo>
                <a:lnTo>
                  <a:pt x="8030" y="8833"/>
                </a:lnTo>
                <a:lnTo>
                  <a:pt x="7884" y="9173"/>
                </a:lnTo>
                <a:lnTo>
                  <a:pt x="7568" y="9830"/>
                </a:lnTo>
                <a:lnTo>
                  <a:pt x="7325" y="10317"/>
                </a:lnTo>
                <a:lnTo>
                  <a:pt x="7228" y="10560"/>
                </a:lnTo>
                <a:lnTo>
                  <a:pt x="7130" y="10804"/>
                </a:lnTo>
                <a:lnTo>
                  <a:pt x="6936" y="10463"/>
                </a:lnTo>
                <a:lnTo>
                  <a:pt x="6790" y="10122"/>
                </a:lnTo>
                <a:lnTo>
                  <a:pt x="6838" y="10122"/>
                </a:lnTo>
                <a:lnTo>
                  <a:pt x="6911" y="10098"/>
                </a:lnTo>
                <a:lnTo>
                  <a:pt x="6960" y="10074"/>
                </a:lnTo>
                <a:lnTo>
                  <a:pt x="7009" y="10001"/>
                </a:lnTo>
                <a:lnTo>
                  <a:pt x="7276" y="9222"/>
                </a:lnTo>
                <a:lnTo>
                  <a:pt x="7592" y="8468"/>
                </a:lnTo>
                <a:lnTo>
                  <a:pt x="7787" y="8103"/>
                </a:lnTo>
                <a:lnTo>
                  <a:pt x="7982" y="7738"/>
                </a:lnTo>
                <a:lnTo>
                  <a:pt x="8176" y="7373"/>
                </a:lnTo>
                <a:lnTo>
                  <a:pt x="8395" y="7032"/>
                </a:lnTo>
                <a:lnTo>
                  <a:pt x="8493" y="7032"/>
                </a:lnTo>
                <a:lnTo>
                  <a:pt x="8760" y="6959"/>
                </a:lnTo>
                <a:lnTo>
                  <a:pt x="9028" y="6911"/>
                </a:lnTo>
                <a:close/>
                <a:moveTo>
                  <a:pt x="9344" y="6911"/>
                </a:moveTo>
                <a:lnTo>
                  <a:pt x="9588" y="6935"/>
                </a:lnTo>
                <a:lnTo>
                  <a:pt x="9831" y="7008"/>
                </a:lnTo>
                <a:lnTo>
                  <a:pt x="9734" y="7105"/>
                </a:lnTo>
                <a:lnTo>
                  <a:pt x="9636" y="7203"/>
                </a:lnTo>
                <a:lnTo>
                  <a:pt x="9490" y="7446"/>
                </a:lnTo>
                <a:lnTo>
                  <a:pt x="9393" y="7714"/>
                </a:lnTo>
                <a:lnTo>
                  <a:pt x="9271" y="7957"/>
                </a:lnTo>
                <a:lnTo>
                  <a:pt x="9150" y="8298"/>
                </a:lnTo>
                <a:lnTo>
                  <a:pt x="9004" y="8663"/>
                </a:lnTo>
                <a:lnTo>
                  <a:pt x="8760" y="9368"/>
                </a:lnTo>
                <a:lnTo>
                  <a:pt x="8468" y="10122"/>
                </a:lnTo>
                <a:lnTo>
                  <a:pt x="8128" y="10852"/>
                </a:lnTo>
                <a:lnTo>
                  <a:pt x="7957" y="11290"/>
                </a:lnTo>
                <a:lnTo>
                  <a:pt x="7909" y="11388"/>
                </a:lnTo>
                <a:lnTo>
                  <a:pt x="7884" y="11485"/>
                </a:lnTo>
                <a:lnTo>
                  <a:pt x="7884" y="11558"/>
                </a:lnTo>
                <a:lnTo>
                  <a:pt x="7665" y="11388"/>
                </a:lnTo>
                <a:lnTo>
                  <a:pt x="7446" y="11193"/>
                </a:lnTo>
                <a:lnTo>
                  <a:pt x="7568" y="10901"/>
                </a:lnTo>
                <a:lnTo>
                  <a:pt x="7690" y="10609"/>
                </a:lnTo>
                <a:lnTo>
                  <a:pt x="7811" y="10317"/>
                </a:lnTo>
                <a:lnTo>
                  <a:pt x="7933" y="10049"/>
                </a:lnTo>
                <a:lnTo>
                  <a:pt x="8201" y="9514"/>
                </a:lnTo>
                <a:lnTo>
                  <a:pt x="8444" y="8979"/>
                </a:lnTo>
                <a:lnTo>
                  <a:pt x="8882" y="7933"/>
                </a:lnTo>
                <a:lnTo>
                  <a:pt x="9101" y="7422"/>
                </a:lnTo>
                <a:lnTo>
                  <a:pt x="9344" y="6911"/>
                </a:lnTo>
                <a:close/>
                <a:moveTo>
                  <a:pt x="10610" y="7397"/>
                </a:moveTo>
                <a:lnTo>
                  <a:pt x="10829" y="7592"/>
                </a:lnTo>
                <a:lnTo>
                  <a:pt x="11023" y="7811"/>
                </a:lnTo>
                <a:lnTo>
                  <a:pt x="11194" y="8054"/>
                </a:lnTo>
                <a:lnTo>
                  <a:pt x="11340" y="8322"/>
                </a:lnTo>
                <a:lnTo>
                  <a:pt x="11340" y="8346"/>
                </a:lnTo>
                <a:lnTo>
                  <a:pt x="11169" y="8663"/>
                </a:lnTo>
                <a:lnTo>
                  <a:pt x="11023" y="8979"/>
                </a:lnTo>
                <a:lnTo>
                  <a:pt x="10926" y="9295"/>
                </a:lnTo>
                <a:lnTo>
                  <a:pt x="10829" y="9660"/>
                </a:lnTo>
                <a:lnTo>
                  <a:pt x="10731" y="10025"/>
                </a:lnTo>
                <a:lnTo>
                  <a:pt x="10610" y="10414"/>
                </a:lnTo>
                <a:lnTo>
                  <a:pt x="10512" y="10706"/>
                </a:lnTo>
                <a:lnTo>
                  <a:pt x="10464" y="10852"/>
                </a:lnTo>
                <a:lnTo>
                  <a:pt x="10439" y="11023"/>
                </a:lnTo>
                <a:lnTo>
                  <a:pt x="10464" y="11071"/>
                </a:lnTo>
                <a:lnTo>
                  <a:pt x="10488" y="11120"/>
                </a:lnTo>
                <a:lnTo>
                  <a:pt x="10537" y="11144"/>
                </a:lnTo>
                <a:lnTo>
                  <a:pt x="10585" y="11169"/>
                </a:lnTo>
                <a:lnTo>
                  <a:pt x="10318" y="11388"/>
                </a:lnTo>
                <a:lnTo>
                  <a:pt x="10001" y="11558"/>
                </a:lnTo>
                <a:lnTo>
                  <a:pt x="10001" y="11558"/>
                </a:lnTo>
                <a:lnTo>
                  <a:pt x="10099" y="11412"/>
                </a:lnTo>
                <a:lnTo>
                  <a:pt x="10147" y="11242"/>
                </a:lnTo>
                <a:lnTo>
                  <a:pt x="10269" y="10877"/>
                </a:lnTo>
                <a:lnTo>
                  <a:pt x="10439" y="10244"/>
                </a:lnTo>
                <a:lnTo>
                  <a:pt x="10585" y="9684"/>
                </a:lnTo>
                <a:lnTo>
                  <a:pt x="10780" y="9100"/>
                </a:lnTo>
                <a:lnTo>
                  <a:pt x="10950" y="8517"/>
                </a:lnTo>
                <a:lnTo>
                  <a:pt x="11072" y="7957"/>
                </a:lnTo>
                <a:lnTo>
                  <a:pt x="11072" y="7908"/>
                </a:lnTo>
                <a:lnTo>
                  <a:pt x="11048" y="7884"/>
                </a:lnTo>
                <a:lnTo>
                  <a:pt x="10975" y="7884"/>
                </a:lnTo>
                <a:lnTo>
                  <a:pt x="10804" y="8079"/>
                </a:lnTo>
                <a:lnTo>
                  <a:pt x="10683" y="8273"/>
                </a:lnTo>
                <a:lnTo>
                  <a:pt x="10561" y="8517"/>
                </a:lnTo>
                <a:lnTo>
                  <a:pt x="10464" y="8760"/>
                </a:lnTo>
                <a:lnTo>
                  <a:pt x="10318" y="9246"/>
                </a:lnTo>
                <a:lnTo>
                  <a:pt x="10196" y="9733"/>
                </a:lnTo>
                <a:lnTo>
                  <a:pt x="10050" y="10293"/>
                </a:lnTo>
                <a:lnTo>
                  <a:pt x="9880" y="10828"/>
                </a:lnTo>
                <a:lnTo>
                  <a:pt x="9782" y="11071"/>
                </a:lnTo>
                <a:lnTo>
                  <a:pt x="9685" y="11290"/>
                </a:lnTo>
                <a:lnTo>
                  <a:pt x="9563" y="11534"/>
                </a:lnTo>
                <a:lnTo>
                  <a:pt x="9539" y="11655"/>
                </a:lnTo>
                <a:lnTo>
                  <a:pt x="9515" y="11777"/>
                </a:lnTo>
                <a:lnTo>
                  <a:pt x="9320" y="11826"/>
                </a:lnTo>
                <a:lnTo>
                  <a:pt x="9247" y="11850"/>
                </a:lnTo>
                <a:lnTo>
                  <a:pt x="9247" y="11850"/>
                </a:lnTo>
                <a:lnTo>
                  <a:pt x="9369" y="11607"/>
                </a:lnTo>
                <a:lnTo>
                  <a:pt x="9442" y="11339"/>
                </a:lnTo>
                <a:lnTo>
                  <a:pt x="9612" y="10828"/>
                </a:lnTo>
                <a:lnTo>
                  <a:pt x="9758" y="10317"/>
                </a:lnTo>
                <a:lnTo>
                  <a:pt x="9928" y="9806"/>
                </a:lnTo>
                <a:lnTo>
                  <a:pt x="10147" y="9222"/>
                </a:lnTo>
                <a:lnTo>
                  <a:pt x="10342" y="8614"/>
                </a:lnTo>
                <a:lnTo>
                  <a:pt x="10488" y="8006"/>
                </a:lnTo>
                <a:lnTo>
                  <a:pt x="10561" y="7714"/>
                </a:lnTo>
                <a:lnTo>
                  <a:pt x="10610" y="7397"/>
                </a:lnTo>
                <a:close/>
                <a:moveTo>
                  <a:pt x="10026" y="7081"/>
                </a:moveTo>
                <a:lnTo>
                  <a:pt x="10220" y="7154"/>
                </a:lnTo>
                <a:lnTo>
                  <a:pt x="10391" y="7251"/>
                </a:lnTo>
                <a:lnTo>
                  <a:pt x="10172" y="7811"/>
                </a:lnTo>
                <a:lnTo>
                  <a:pt x="10001" y="8395"/>
                </a:lnTo>
                <a:lnTo>
                  <a:pt x="9831" y="8955"/>
                </a:lnTo>
                <a:lnTo>
                  <a:pt x="9636" y="9538"/>
                </a:lnTo>
                <a:lnTo>
                  <a:pt x="9442" y="10098"/>
                </a:lnTo>
                <a:lnTo>
                  <a:pt x="9271" y="10706"/>
                </a:lnTo>
                <a:lnTo>
                  <a:pt x="9101" y="11266"/>
                </a:lnTo>
                <a:lnTo>
                  <a:pt x="8979" y="11558"/>
                </a:lnTo>
                <a:lnTo>
                  <a:pt x="8833" y="11826"/>
                </a:lnTo>
                <a:lnTo>
                  <a:pt x="8833" y="11874"/>
                </a:lnTo>
                <a:lnTo>
                  <a:pt x="8639" y="11850"/>
                </a:lnTo>
                <a:lnTo>
                  <a:pt x="8468" y="11826"/>
                </a:lnTo>
                <a:lnTo>
                  <a:pt x="8298" y="11753"/>
                </a:lnTo>
                <a:lnTo>
                  <a:pt x="8128" y="11680"/>
                </a:lnTo>
                <a:lnTo>
                  <a:pt x="8176" y="11655"/>
                </a:lnTo>
                <a:lnTo>
                  <a:pt x="8201" y="11631"/>
                </a:lnTo>
                <a:lnTo>
                  <a:pt x="8274" y="11534"/>
                </a:lnTo>
                <a:lnTo>
                  <a:pt x="8371" y="11315"/>
                </a:lnTo>
                <a:lnTo>
                  <a:pt x="8639" y="10633"/>
                </a:lnTo>
                <a:lnTo>
                  <a:pt x="8931" y="9976"/>
                </a:lnTo>
                <a:lnTo>
                  <a:pt x="9077" y="9636"/>
                </a:lnTo>
                <a:lnTo>
                  <a:pt x="9223" y="9271"/>
                </a:lnTo>
                <a:lnTo>
                  <a:pt x="9466" y="8565"/>
                </a:lnTo>
                <a:lnTo>
                  <a:pt x="9612" y="8200"/>
                </a:lnTo>
                <a:lnTo>
                  <a:pt x="9758" y="7835"/>
                </a:lnTo>
                <a:lnTo>
                  <a:pt x="9928" y="7446"/>
                </a:lnTo>
                <a:lnTo>
                  <a:pt x="9977" y="7276"/>
                </a:lnTo>
                <a:lnTo>
                  <a:pt x="10026" y="7081"/>
                </a:lnTo>
                <a:close/>
                <a:moveTo>
                  <a:pt x="9247" y="6424"/>
                </a:moveTo>
                <a:lnTo>
                  <a:pt x="8931" y="6448"/>
                </a:lnTo>
                <a:lnTo>
                  <a:pt x="8639" y="6497"/>
                </a:lnTo>
                <a:lnTo>
                  <a:pt x="8347" y="6570"/>
                </a:lnTo>
                <a:lnTo>
                  <a:pt x="8274" y="6619"/>
                </a:lnTo>
                <a:lnTo>
                  <a:pt x="8225" y="6667"/>
                </a:lnTo>
                <a:lnTo>
                  <a:pt x="7836" y="6789"/>
                </a:lnTo>
                <a:lnTo>
                  <a:pt x="7568" y="6911"/>
                </a:lnTo>
                <a:lnTo>
                  <a:pt x="7325" y="7032"/>
                </a:lnTo>
                <a:lnTo>
                  <a:pt x="7106" y="7203"/>
                </a:lnTo>
                <a:lnTo>
                  <a:pt x="6887" y="7373"/>
                </a:lnTo>
                <a:lnTo>
                  <a:pt x="6668" y="7592"/>
                </a:lnTo>
                <a:lnTo>
                  <a:pt x="6498" y="7835"/>
                </a:lnTo>
                <a:lnTo>
                  <a:pt x="6352" y="8103"/>
                </a:lnTo>
                <a:lnTo>
                  <a:pt x="6254" y="8371"/>
                </a:lnTo>
                <a:lnTo>
                  <a:pt x="6206" y="8663"/>
                </a:lnTo>
                <a:lnTo>
                  <a:pt x="6157" y="8979"/>
                </a:lnTo>
                <a:lnTo>
                  <a:pt x="6157" y="9271"/>
                </a:lnTo>
                <a:lnTo>
                  <a:pt x="6181" y="9563"/>
                </a:lnTo>
                <a:lnTo>
                  <a:pt x="6206" y="9855"/>
                </a:lnTo>
                <a:lnTo>
                  <a:pt x="6279" y="10122"/>
                </a:lnTo>
                <a:lnTo>
                  <a:pt x="6376" y="10390"/>
                </a:lnTo>
                <a:lnTo>
                  <a:pt x="6498" y="10658"/>
                </a:lnTo>
                <a:lnTo>
                  <a:pt x="6644" y="10925"/>
                </a:lnTo>
                <a:lnTo>
                  <a:pt x="6814" y="11169"/>
                </a:lnTo>
                <a:lnTo>
                  <a:pt x="6984" y="11388"/>
                </a:lnTo>
                <a:lnTo>
                  <a:pt x="7203" y="11607"/>
                </a:lnTo>
                <a:lnTo>
                  <a:pt x="7422" y="11801"/>
                </a:lnTo>
                <a:lnTo>
                  <a:pt x="7665" y="11947"/>
                </a:lnTo>
                <a:lnTo>
                  <a:pt x="7909" y="12093"/>
                </a:lnTo>
                <a:lnTo>
                  <a:pt x="8176" y="12191"/>
                </a:lnTo>
                <a:lnTo>
                  <a:pt x="8444" y="12288"/>
                </a:lnTo>
                <a:lnTo>
                  <a:pt x="8736" y="12312"/>
                </a:lnTo>
                <a:lnTo>
                  <a:pt x="9028" y="12312"/>
                </a:lnTo>
                <a:lnTo>
                  <a:pt x="9320" y="12288"/>
                </a:lnTo>
                <a:lnTo>
                  <a:pt x="9588" y="12215"/>
                </a:lnTo>
                <a:lnTo>
                  <a:pt x="9880" y="12118"/>
                </a:lnTo>
                <a:lnTo>
                  <a:pt x="10147" y="11996"/>
                </a:lnTo>
                <a:lnTo>
                  <a:pt x="10415" y="11826"/>
                </a:lnTo>
                <a:lnTo>
                  <a:pt x="10658" y="11655"/>
                </a:lnTo>
                <a:lnTo>
                  <a:pt x="10877" y="11461"/>
                </a:lnTo>
                <a:lnTo>
                  <a:pt x="11096" y="11242"/>
                </a:lnTo>
                <a:lnTo>
                  <a:pt x="11291" y="10998"/>
                </a:lnTo>
                <a:lnTo>
                  <a:pt x="11461" y="10731"/>
                </a:lnTo>
                <a:lnTo>
                  <a:pt x="11632" y="10463"/>
                </a:lnTo>
                <a:lnTo>
                  <a:pt x="11753" y="10195"/>
                </a:lnTo>
                <a:lnTo>
                  <a:pt x="11851" y="9903"/>
                </a:lnTo>
                <a:lnTo>
                  <a:pt x="11924" y="9611"/>
                </a:lnTo>
                <a:lnTo>
                  <a:pt x="11948" y="9319"/>
                </a:lnTo>
                <a:lnTo>
                  <a:pt x="11972" y="9027"/>
                </a:lnTo>
                <a:lnTo>
                  <a:pt x="11924" y="8736"/>
                </a:lnTo>
                <a:lnTo>
                  <a:pt x="11851" y="8444"/>
                </a:lnTo>
                <a:lnTo>
                  <a:pt x="11753" y="8176"/>
                </a:lnTo>
                <a:lnTo>
                  <a:pt x="11632" y="7908"/>
                </a:lnTo>
                <a:lnTo>
                  <a:pt x="11461" y="7665"/>
                </a:lnTo>
                <a:lnTo>
                  <a:pt x="11291" y="7422"/>
                </a:lnTo>
                <a:lnTo>
                  <a:pt x="11096" y="7203"/>
                </a:lnTo>
                <a:lnTo>
                  <a:pt x="10853" y="7032"/>
                </a:lnTo>
                <a:lnTo>
                  <a:pt x="10610" y="6862"/>
                </a:lnTo>
                <a:lnTo>
                  <a:pt x="10366" y="6716"/>
                </a:lnTo>
                <a:lnTo>
                  <a:pt x="10099" y="6594"/>
                </a:lnTo>
                <a:lnTo>
                  <a:pt x="9807" y="6521"/>
                </a:lnTo>
                <a:lnTo>
                  <a:pt x="9515" y="6448"/>
                </a:lnTo>
                <a:lnTo>
                  <a:pt x="9247" y="6424"/>
                </a:lnTo>
                <a:close/>
                <a:moveTo>
                  <a:pt x="9417" y="5694"/>
                </a:moveTo>
                <a:lnTo>
                  <a:pt x="9782" y="5718"/>
                </a:lnTo>
                <a:lnTo>
                  <a:pt x="10172" y="5791"/>
                </a:lnTo>
                <a:lnTo>
                  <a:pt x="10537" y="5889"/>
                </a:lnTo>
                <a:lnTo>
                  <a:pt x="10877" y="6010"/>
                </a:lnTo>
                <a:lnTo>
                  <a:pt x="11218" y="6181"/>
                </a:lnTo>
                <a:lnTo>
                  <a:pt x="11534" y="6351"/>
                </a:lnTo>
                <a:lnTo>
                  <a:pt x="11729" y="6497"/>
                </a:lnTo>
                <a:lnTo>
                  <a:pt x="11899" y="6619"/>
                </a:lnTo>
                <a:lnTo>
                  <a:pt x="12045" y="6789"/>
                </a:lnTo>
                <a:lnTo>
                  <a:pt x="12191" y="6959"/>
                </a:lnTo>
                <a:lnTo>
                  <a:pt x="12313" y="7130"/>
                </a:lnTo>
                <a:lnTo>
                  <a:pt x="12435" y="7324"/>
                </a:lnTo>
                <a:lnTo>
                  <a:pt x="12532" y="7519"/>
                </a:lnTo>
                <a:lnTo>
                  <a:pt x="12629" y="7714"/>
                </a:lnTo>
                <a:lnTo>
                  <a:pt x="12775" y="8152"/>
                </a:lnTo>
                <a:lnTo>
                  <a:pt x="12873" y="8590"/>
                </a:lnTo>
                <a:lnTo>
                  <a:pt x="12921" y="9027"/>
                </a:lnTo>
                <a:lnTo>
                  <a:pt x="12921" y="9465"/>
                </a:lnTo>
                <a:lnTo>
                  <a:pt x="12897" y="9806"/>
                </a:lnTo>
                <a:lnTo>
                  <a:pt x="12848" y="10147"/>
                </a:lnTo>
                <a:lnTo>
                  <a:pt x="12751" y="10463"/>
                </a:lnTo>
                <a:lnTo>
                  <a:pt x="12654" y="10779"/>
                </a:lnTo>
                <a:lnTo>
                  <a:pt x="12508" y="11071"/>
                </a:lnTo>
                <a:lnTo>
                  <a:pt x="12362" y="11363"/>
                </a:lnTo>
                <a:lnTo>
                  <a:pt x="12167" y="11631"/>
                </a:lnTo>
                <a:lnTo>
                  <a:pt x="11972" y="11874"/>
                </a:lnTo>
                <a:lnTo>
                  <a:pt x="11753" y="12093"/>
                </a:lnTo>
                <a:lnTo>
                  <a:pt x="11510" y="12288"/>
                </a:lnTo>
                <a:lnTo>
                  <a:pt x="11242" y="12483"/>
                </a:lnTo>
                <a:lnTo>
                  <a:pt x="10975" y="12653"/>
                </a:lnTo>
                <a:lnTo>
                  <a:pt x="10683" y="12799"/>
                </a:lnTo>
                <a:lnTo>
                  <a:pt x="10366" y="12921"/>
                </a:lnTo>
                <a:lnTo>
                  <a:pt x="10050" y="13018"/>
                </a:lnTo>
                <a:lnTo>
                  <a:pt x="9709" y="13091"/>
                </a:lnTo>
                <a:lnTo>
                  <a:pt x="9369" y="13140"/>
                </a:lnTo>
                <a:lnTo>
                  <a:pt x="8736" y="13140"/>
                </a:lnTo>
                <a:lnTo>
                  <a:pt x="8420" y="13115"/>
                </a:lnTo>
                <a:lnTo>
                  <a:pt x="8128" y="13042"/>
                </a:lnTo>
                <a:lnTo>
                  <a:pt x="7836" y="12969"/>
                </a:lnTo>
                <a:lnTo>
                  <a:pt x="7568" y="12848"/>
                </a:lnTo>
                <a:lnTo>
                  <a:pt x="7276" y="12726"/>
                </a:lnTo>
                <a:lnTo>
                  <a:pt x="7033" y="12556"/>
                </a:lnTo>
                <a:lnTo>
                  <a:pt x="6790" y="12385"/>
                </a:lnTo>
                <a:lnTo>
                  <a:pt x="6546" y="12191"/>
                </a:lnTo>
                <a:lnTo>
                  <a:pt x="6352" y="11972"/>
                </a:lnTo>
                <a:lnTo>
                  <a:pt x="6157" y="11728"/>
                </a:lnTo>
                <a:lnTo>
                  <a:pt x="5962" y="11461"/>
                </a:lnTo>
                <a:lnTo>
                  <a:pt x="5816" y="11193"/>
                </a:lnTo>
                <a:lnTo>
                  <a:pt x="5670" y="10877"/>
                </a:lnTo>
                <a:lnTo>
                  <a:pt x="5597" y="10658"/>
                </a:lnTo>
                <a:lnTo>
                  <a:pt x="5524" y="10414"/>
                </a:lnTo>
                <a:lnTo>
                  <a:pt x="5476" y="10171"/>
                </a:lnTo>
                <a:lnTo>
                  <a:pt x="5427" y="9928"/>
                </a:lnTo>
                <a:lnTo>
                  <a:pt x="5403" y="9684"/>
                </a:lnTo>
                <a:lnTo>
                  <a:pt x="5403" y="9465"/>
                </a:lnTo>
                <a:lnTo>
                  <a:pt x="5403" y="9222"/>
                </a:lnTo>
                <a:lnTo>
                  <a:pt x="5427" y="8979"/>
                </a:lnTo>
                <a:lnTo>
                  <a:pt x="5451" y="8736"/>
                </a:lnTo>
                <a:lnTo>
                  <a:pt x="5500" y="8517"/>
                </a:lnTo>
                <a:lnTo>
                  <a:pt x="5573" y="8273"/>
                </a:lnTo>
                <a:lnTo>
                  <a:pt x="5646" y="8054"/>
                </a:lnTo>
                <a:lnTo>
                  <a:pt x="5743" y="7811"/>
                </a:lnTo>
                <a:lnTo>
                  <a:pt x="5865" y="7592"/>
                </a:lnTo>
                <a:lnTo>
                  <a:pt x="5987" y="7397"/>
                </a:lnTo>
                <a:lnTo>
                  <a:pt x="6133" y="7178"/>
                </a:lnTo>
                <a:lnTo>
                  <a:pt x="6376" y="6886"/>
                </a:lnTo>
                <a:lnTo>
                  <a:pt x="6644" y="6619"/>
                </a:lnTo>
                <a:lnTo>
                  <a:pt x="6911" y="6400"/>
                </a:lnTo>
                <a:lnTo>
                  <a:pt x="7228" y="6229"/>
                </a:lnTo>
                <a:lnTo>
                  <a:pt x="7544" y="6059"/>
                </a:lnTo>
                <a:lnTo>
                  <a:pt x="7884" y="5937"/>
                </a:lnTo>
                <a:lnTo>
                  <a:pt x="8225" y="5840"/>
                </a:lnTo>
                <a:lnTo>
                  <a:pt x="8590" y="5743"/>
                </a:lnTo>
                <a:lnTo>
                  <a:pt x="8687" y="5743"/>
                </a:lnTo>
                <a:lnTo>
                  <a:pt x="9052" y="5694"/>
                </a:lnTo>
                <a:close/>
                <a:moveTo>
                  <a:pt x="9150" y="5207"/>
                </a:moveTo>
                <a:lnTo>
                  <a:pt x="8760" y="5232"/>
                </a:lnTo>
                <a:lnTo>
                  <a:pt x="8420" y="5256"/>
                </a:lnTo>
                <a:lnTo>
                  <a:pt x="8055" y="5305"/>
                </a:lnTo>
                <a:lnTo>
                  <a:pt x="7714" y="5402"/>
                </a:lnTo>
                <a:lnTo>
                  <a:pt x="7373" y="5548"/>
                </a:lnTo>
                <a:lnTo>
                  <a:pt x="7057" y="5718"/>
                </a:lnTo>
                <a:lnTo>
                  <a:pt x="6741" y="5889"/>
                </a:lnTo>
                <a:lnTo>
                  <a:pt x="6473" y="6108"/>
                </a:lnTo>
                <a:lnTo>
                  <a:pt x="6181" y="6327"/>
                </a:lnTo>
                <a:lnTo>
                  <a:pt x="6035" y="6497"/>
                </a:lnTo>
                <a:lnTo>
                  <a:pt x="5865" y="6667"/>
                </a:lnTo>
                <a:lnTo>
                  <a:pt x="5597" y="7032"/>
                </a:lnTo>
                <a:lnTo>
                  <a:pt x="5354" y="7446"/>
                </a:lnTo>
                <a:lnTo>
                  <a:pt x="5159" y="7860"/>
                </a:lnTo>
                <a:lnTo>
                  <a:pt x="5013" y="8298"/>
                </a:lnTo>
                <a:lnTo>
                  <a:pt x="4916" y="8760"/>
                </a:lnTo>
                <a:lnTo>
                  <a:pt x="4867" y="9222"/>
                </a:lnTo>
                <a:lnTo>
                  <a:pt x="4867" y="9684"/>
                </a:lnTo>
                <a:lnTo>
                  <a:pt x="4916" y="10049"/>
                </a:lnTo>
                <a:lnTo>
                  <a:pt x="4965" y="10414"/>
                </a:lnTo>
                <a:lnTo>
                  <a:pt x="5062" y="10755"/>
                </a:lnTo>
                <a:lnTo>
                  <a:pt x="5184" y="11096"/>
                </a:lnTo>
                <a:lnTo>
                  <a:pt x="5330" y="11412"/>
                </a:lnTo>
                <a:lnTo>
                  <a:pt x="5500" y="11728"/>
                </a:lnTo>
                <a:lnTo>
                  <a:pt x="5695" y="12020"/>
                </a:lnTo>
                <a:lnTo>
                  <a:pt x="5914" y="12288"/>
                </a:lnTo>
                <a:lnTo>
                  <a:pt x="6157" y="12531"/>
                </a:lnTo>
                <a:lnTo>
                  <a:pt x="6425" y="12775"/>
                </a:lnTo>
                <a:lnTo>
                  <a:pt x="6717" y="12969"/>
                </a:lnTo>
                <a:lnTo>
                  <a:pt x="7009" y="13164"/>
                </a:lnTo>
                <a:lnTo>
                  <a:pt x="7325" y="13310"/>
                </a:lnTo>
                <a:lnTo>
                  <a:pt x="7665" y="13432"/>
                </a:lnTo>
                <a:lnTo>
                  <a:pt x="8006" y="13529"/>
                </a:lnTo>
                <a:lnTo>
                  <a:pt x="8371" y="13602"/>
                </a:lnTo>
                <a:lnTo>
                  <a:pt x="8687" y="13651"/>
                </a:lnTo>
                <a:lnTo>
                  <a:pt x="9296" y="13651"/>
                </a:lnTo>
                <a:lnTo>
                  <a:pt x="9612" y="13626"/>
                </a:lnTo>
                <a:lnTo>
                  <a:pt x="9928" y="13578"/>
                </a:lnTo>
                <a:lnTo>
                  <a:pt x="10220" y="13505"/>
                </a:lnTo>
                <a:lnTo>
                  <a:pt x="10512" y="13407"/>
                </a:lnTo>
                <a:lnTo>
                  <a:pt x="10804" y="13310"/>
                </a:lnTo>
                <a:lnTo>
                  <a:pt x="11072" y="13188"/>
                </a:lnTo>
                <a:lnTo>
                  <a:pt x="11340" y="13042"/>
                </a:lnTo>
                <a:lnTo>
                  <a:pt x="11607" y="12872"/>
                </a:lnTo>
                <a:lnTo>
                  <a:pt x="11851" y="12702"/>
                </a:lnTo>
                <a:lnTo>
                  <a:pt x="12094" y="12507"/>
                </a:lnTo>
                <a:lnTo>
                  <a:pt x="12313" y="12288"/>
                </a:lnTo>
                <a:lnTo>
                  <a:pt x="12508" y="12045"/>
                </a:lnTo>
                <a:lnTo>
                  <a:pt x="12702" y="11801"/>
                </a:lnTo>
                <a:lnTo>
                  <a:pt x="12897" y="11461"/>
                </a:lnTo>
                <a:lnTo>
                  <a:pt x="13092" y="11096"/>
                </a:lnTo>
                <a:lnTo>
                  <a:pt x="13213" y="10706"/>
                </a:lnTo>
                <a:lnTo>
                  <a:pt x="13335" y="10317"/>
                </a:lnTo>
                <a:lnTo>
                  <a:pt x="13384" y="9903"/>
                </a:lnTo>
                <a:lnTo>
                  <a:pt x="13432" y="9490"/>
                </a:lnTo>
                <a:lnTo>
                  <a:pt x="13432" y="9076"/>
                </a:lnTo>
                <a:lnTo>
                  <a:pt x="13384" y="8663"/>
                </a:lnTo>
                <a:lnTo>
                  <a:pt x="13311" y="8273"/>
                </a:lnTo>
                <a:lnTo>
                  <a:pt x="13189" y="7860"/>
                </a:lnTo>
                <a:lnTo>
                  <a:pt x="13043" y="7495"/>
                </a:lnTo>
                <a:lnTo>
                  <a:pt x="12873" y="7130"/>
                </a:lnTo>
                <a:lnTo>
                  <a:pt x="12654" y="6789"/>
                </a:lnTo>
                <a:lnTo>
                  <a:pt x="12386" y="6473"/>
                </a:lnTo>
                <a:lnTo>
                  <a:pt x="12094" y="6181"/>
                </a:lnTo>
                <a:lnTo>
                  <a:pt x="11778" y="5937"/>
                </a:lnTo>
                <a:lnTo>
                  <a:pt x="11461" y="5743"/>
                </a:lnTo>
                <a:lnTo>
                  <a:pt x="11096" y="5572"/>
                </a:lnTo>
                <a:lnTo>
                  <a:pt x="10731" y="5426"/>
                </a:lnTo>
                <a:lnTo>
                  <a:pt x="10342" y="5329"/>
                </a:lnTo>
                <a:lnTo>
                  <a:pt x="9953" y="5256"/>
                </a:lnTo>
                <a:lnTo>
                  <a:pt x="9539" y="5207"/>
                </a:lnTo>
                <a:close/>
                <a:moveTo>
                  <a:pt x="7714" y="511"/>
                </a:moveTo>
                <a:lnTo>
                  <a:pt x="8687" y="536"/>
                </a:lnTo>
                <a:lnTo>
                  <a:pt x="9685" y="560"/>
                </a:lnTo>
                <a:lnTo>
                  <a:pt x="10658" y="633"/>
                </a:lnTo>
                <a:lnTo>
                  <a:pt x="11340" y="633"/>
                </a:lnTo>
                <a:lnTo>
                  <a:pt x="11680" y="609"/>
                </a:lnTo>
                <a:lnTo>
                  <a:pt x="12021" y="609"/>
                </a:lnTo>
                <a:lnTo>
                  <a:pt x="12264" y="633"/>
                </a:lnTo>
                <a:lnTo>
                  <a:pt x="12483" y="706"/>
                </a:lnTo>
                <a:lnTo>
                  <a:pt x="12654" y="779"/>
                </a:lnTo>
                <a:lnTo>
                  <a:pt x="12800" y="876"/>
                </a:lnTo>
                <a:lnTo>
                  <a:pt x="12921" y="1022"/>
                </a:lnTo>
                <a:lnTo>
                  <a:pt x="13019" y="1168"/>
                </a:lnTo>
                <a:lnTo>
                  <a:pt x="13092" y="1314"/>
                </a:lnTo>
                <a:lnTo>
                  <a:pt x="13140" y="1484"/>
                </a:lnTo>
                <a:lnTo>
                  <a:pt x="13262" y="1874"/>
                </a:lnTo>
                <a:lnTo>
                  <a:pt x="13335" y="2263"/>
                </a:lnTo>
                <a:lnTo>
                  <a:pt x="13432" y="2652"/>
                </a:lnTo>
                <a:lnTo>
                  <a:pt x="13481" y="2847"/>
                </a:lnTo>
                <a:lnTo>
                  <a:pt x="13554" y="3017"/>
                </a:lnTo>
                <a:lnTo>
                  <a:pt x="13627" y="3115"/>
                </a:lnTo>
                <a:lnTo>
                  <a:pt x="13724" y="3139"/>
                </a:lnTo>
                <a:lnTo>
                  <a:pt x="13822" y="3139"/>
                </a:lnTo>
                <a:lnTo>
                  <a:pt x="13919" y="3090"/>
                </a:lnTo>
                <a:lnTo>
                  <a:pt x="14138" y="3066"/>
                </a:lnTo>
                <a:lnTo>
                  <a:pt x="14357" y="3066"/>
                </a:lnTo>
                <a:lnTo>
                  <a:pt x="14795" y="3090"/>
                </a:lnTo>
                <a:lnTo>
                  <a:pt x="15233" y="3139"/>
                </a:lnTo>
                <a:lnTo>
                  <a:pt x="15671" y="3163"/>
                </a:lnTo>
                <a:lnTo>
                  <a:pt x="16084" y="3188"/>
                </a:lnTo>
                <a:lnTo>
                  <a:pt x="16571" y="3212"/>
                </a:lnTo>
                <a:lnTo>
                  <a:pt x="16839" y="3212"/>
                </a:lnTo>
                <a:lnTo>
                  <a:pt x="17082" y="3188"/>
                </a:lnTo>
                <a:lnTo>
                  <a:pt x="17325" y="3163"/>
                </a:lnTo>
                <a:lnTo>
                  <a:pt x="17520" y="3066"/>
                </a:lnTo>
                <a:lnTo>
                  <a:pt x="17496" y="3261"/>
                </a:lnTo>
                <a:lnTo>
                  <a:pt x="17496" y="3480"/>
                </a:lnTo>
                <a:lnTo>
                  <a:pt x="17544" y="5086"/>
                </a:lnTo>
                <a:lnTo>
                  <a:pt x="17593" y="6789"/>
                </a:lnTo>
                <a:lnTo>
                  <a:pt x="17617" y="8517"/>
                </a:lnTo>
                <a:lnTo>
                  <a:pt x="17666" y="11753"/>
                </a:lnTo>
                <a:lnTo>
                  <a:pt x="17666" y="12483"/>
                </a:lnTo>
                <a:lnTo>
                  <a:pt x="17642" y="13213"/>
                </a:lnTo>
                <a:lnTo>
                  <a:pt x="17617" y="13943"/>
                </a:lnTo>
                <a:lnTo>
                  <a:pt x="17617" y="14673"/>
                </a:lnTo>
                <a:lnTo>
                  <a:pt x="17544" y="14673"/>
                </a:lnTo>
                <a:lnTo>
                  <a:pt x="16449" y="14746"/>
                </a:lnTo>
                <a:lnTo>
                  <a:pt x="15379" y="14794"/>
                </a:lnTo>
                <a:lnTo>
                  <a:pt x="14308" y="14794"/>
                </a:lnTo>
                <a:lnTo>
                  <a:pt x="13238" y="14770"/>
                </a:lnTo>
                <a:lnTo>
                  <a:pt x="11072" y="14721"/>
                </a:lnTo>
                <a:lnTo>
                  <a:pt x="10001" y="14697"/>
                </a:lnTo>
                <a:lnTo>
                  <a:pt x="8931" y="14673"/>
                </a:lnTo>
                <a:lnTo>
                  <a:pt x="7811" y="14673"/>
                </a:lnTo>
                <a:lnTo>
                  <a:pt x="6692" y="14721"/>
                </a:lnTo>
                <a:lnTo>
                  <a:pt x="4454" y="14819"/>
                </a:lnTo>
                <a:lnTo>
                  <a:pt x="2215" y="14892"/>
                </a:lnTo>
                <a:lnTo>
                  <a:pt x="1826" y="14892"/>
                </a:lnTo>
                <a:lnTo>
                  <a:pt x="1436" y="14867"/>
                </a:lnTo>
                <a:lnTo>
                  <a:pt x="828" y="14867"/>
                </a:lnTo>
                <a:lnTo>
                  <a:pt x="633" y="14916"/>
                </a:lnTo>
                <a:lnTo>
                  <a:pt x="658" y="14624"/>
                </a:lnTo>
                <a:lnTo>
                  <a:pt x="658" y="14308"/>
                </a:lnTo>
                <a:lnTo>
                  <a:pt x="658" y="13724"/>
                </a:lnTo>
                <a:lnTo>
                  <a:pt x="633" y="13115"/>
                </a:lnTo>
                <a:lnTo>
                  <a:pt x="633" y="12531"/>
                </a:lnTo>
                <a:lnTo>
                  <a:pt x="682" y="10804"/>
                </a:lnTo>
                <a:lnTo>
                  <a:pt x="706" y="9928"/>
                </a:lnTo>
                <a:lnTo>
                  <a:pt x="682" y="9076"/>
                </a:lnTo>
                <a:lnTo>
                  <a:pt x="585" y="7349"/>
                </a:lnTo>
                <a:lnTo>
                  <a:pt x="512" y="5597"/>
                </a:lnTo>
                <a:lnTo>
                  <a:pt x="463" y="4794"/>
                </a:lnTo>
                <a:lnTo>
                  <a:pt x="439" y="4380"/>
                </a:lnTo>
                <a:lnTo>
                  <a:pt x="439" y="3991"/>
                </a:lnTo>
                <a:lnTo>
                  <a:pt x="439" y="3601"/>
                </a:lnTo>
                <a:lnTo>
                  <a:pt x="390" y="3236"/>
                </a:lnTo>
                <a:lnTo>
                  <a:pt x="706" y="3285"/>
                </a:lnTo>
                <a:lnTo>
                  <a:pt x="1217" y="3285"/>
                </a:lnTo>
                <a:lnTo>
                  <a:pt x="1436" y="3261"/>
                </a:lnTo>
                <a:lnTo>
                  <a:pt x="1655" y="3212"/>
                </a:lnTo>
                <a:lnTo>
                  <a:pt x="1753" y="3163"/>
                </a:lnTo>
                <a:lnTo>
                  <a:pt x="1826" y="3115"/>
                </a:lnTo>
                <a:lnTo>
                  <a:pt x="1874" y="3042"/>
                </a:lnTo>
                <a:lnTo>
                  <a:pt x="1899" y="2969"/>
                </a:lnTo>
                <a:lnTo>
                  <a:pt x="1899" y="2896"/>
                </a:lnTo>
                <a:lnTo>
                  <a:pt x="1874" y="2823"/>
                </a:lnTo>
                <a:lnTo>
                  <a:pt x="1947" y="2725"/>
                </a:lnTo>
                <a:lnTo>
                  <a:pt x="2069" y="2652"/>
                </a:lnTo>
                <a:lnTo>
                  <a:pt x="2191" y="2579"/>
                </a:lnTo>
                <a:lnTo>
                  <a:pt x="2312" y="2555"/>
                </a:lnTo>
                <a:lnTo>
                  <a:pt x="2458" y="2531"/>
                </a:lnTo>
                <a:lnTo>
                  <a:pt x="2580" y="2531"/>
                </a:lnTo>
                <a:lnTo>
                  <a:pt x="2702" y="2555"/>
                </a:lnTo>
                <a:lnTo>
                  <a:pt x="2823" y="2579"/>
                </a:lnTo>
                <a:lnTo>
                  <a:pt x="2945" y="2628"/>
                </a:lnTo>
                <a:lnTo>
                  <a:pt x="3067" y="2677"/>
                </a:lnTo>
                <a:lnTo>
                  <a:pt x="3164" y="2774"/>
                </a:lnTo>
                <a:lnTo>
                  <a:pt x="3237" y="2847"/>
                </a:lnTo>
                <a:lnTo>
                  <a:pt x="3310" y="2944"/>
                </a:lnTo>
                <a:lnTo>
                  <a:pt x="3334" y="2993"/>
                </a:lnTo>
                <a:lnTo>
                  <a:pt x="3334" y="3017"/>
                </a:lnTo>
                <a:lnTo>
                  <a:pt x="3383" y="3115"/>
                </a:lnTo>
                <a:lnTo>
                  <a:pt x="3456" y="3163"/>
                </a:lnTo>
                <a:lnTo>
                  <a:pt x="3529" y="3188"/>
                </a:lnTo>
                <a:lnTo>
                  <a:pt x="3602" y="3163"/>
                </a:lnTo>
                <a:lnTo>
                  <a:pt x="3821" y="3188"/>
                </a:lnTo>
                <a:lnTo>
                  <a:pt x="4162" y="3212"/>
                </a:lnTo>
                <a:lnTo>
                  <a:pt x="4332" y="3188"/>
                </a:lnTo>
                <a:lnTo>
                  <a:pt x="4502" y="3139"/>
                </a:lnTo>
                <a:lnTo>
                  <a:pt x="4551" y="3090"/>
                </a:lnTo>
                <a:lnTo>
                  <a:pt x="4575" y="3042"/>
                </a:lnTo>
                <a:lnTo>
                  <a:pt x="4600" y="2993"/>
                </a:lnTo>
                <a:lnTo>
                  <a:pt x="4600" y="2920"/>
                </a:lnTo>
                <a:lnTo>
                  <a:pt x="4721" y="2725"/>
                </a:lnTo>
                <a:lnTo>
                  <a:pt x="4794" y="2506"/>
                </a:lnTo>
                <a:lnTo>
                  <a:pt x="4867" y="2263"/>
                </a:lnTo>
                <a:lnTo>
                  <a:pt x="4940" y="2020"/>
                </a:lnTo>
                <a:lnTo>
                  <a:pt x="5062" y="1533"/>
                </a:lnTo>
                <a:lnTo>
                  <a:pt x="5135" y="1290"/>
                </a:lnTo>
                <a:lnTo>
                  <a:pt x="5232" y="1095"/>
                </a:lnTo>
                <a:lnTo>
                  <a:pt x="5281" y="998"/>
                </a:lnTo>
                <a:lnTo>
                  <a:pt x="5354" y="925"/>
                </a:lnTo>
                <a:lnTo>
                  <a:pt x="5500" y="803"/>
                </a:lnTo>
                <a:lnTo>
                  <a:pt x="5695" y="706"/>
                </a:lnTo>
                <a:lnTo>
                  <a:pt x="5889" y="657"/>
                </a:lnTo>
                <a:lnTo>
                  <a:pt x="6108" y="609"/>
                </a:lnTo>
                <a:lnTo>
                  <a:pt x="6327" y="584"/>
                </a:lnTo>
                <a:lnTo>
                  <a:pt x="6717" y="560"/>
                </a:lnTo>
                <a:lnTo>
                  <a:pt x="7203" y="536"/>
                </a:lnTo>
                <a:lnTo>
                  <a:pt x="7714" y="511"/>
                </a:lnTo>
                <a:close/>
                <a:moveTo>
                  <a:pt x="7714" y="0"/>
                </a:moveTo>
                <a:lnTo>
                  <a:pt x="7130" y="25"/>
                </a:lnTo>
                <a:lnTo>
                  <a:pt x="6546" y="49"/>
                </a:lnTo>
                <a:lnTo>
                  <a:pt x="6157" y="98"/>
                </a:lnTo>
                <a:lnTo>
                  <a:pt x="5768" y="146"/>
                </a:lnTo>
                <a:lnTo>
                  <a:pt x="5573" y="195"/>
                </a:lnTo>
                <a:lnTo>
                  <a:pt x="5378" y="268"/>
                </a:lnTo>
                <a:lnTo>
                  <a:pt x="5208" y="365"/>
                </a:lnTo>
                <a:lnTo>
                  <a:pt x="5062" y="487"/>
                </a:lnTo>
                <a:lnTo>
                  <a:pt x="4940" y="584"/>
                </a:lnTo>
                <a:lnTo>
                  <a:pt x="4843" y="706"/>
                </a:lnTo>
                <a:lnTo>
                  <a:pt x="4697" y="949"/>
                </a:lnTo>
                <a:lnTo>
                  <a:pt x="4575" y="1241"/>
                </a:lnTo>
                <a:lnTo>
                  <a:pt x="4502" y="1533"/>
                </a:lnTo>
                <a:lnTo>
                  <a:pt x="4332" y="2141"/>
                </a:lnTo>
                <a:lnTo>
                  <a:pt x="4113" y="2750"/>
                </a:lnTo>
                <a:lnTo>
                  <a:pt x="3894" y="2774"/>
                </a:lnTo>
                <a:lnTo>
                  <a:pt x="3699" y="2774"/>
                </a:lnTo>
                <a:lnTo>
                  <a:pt x="3602" y="2628"/>
                </a:lnTo>
                <a:lnTo>
                  <a:pt x="3505" y="2482"/>
                </a:lnTo>
                <a:lnTo>
                  <a:pt x="3359" y="2385"/>
                </a:lnTo>
                <a:lnTo>
                  <a:pt x="3213" y="2287"/>
                </a:lnTo>
                <a:lnTo>
                  <a:pt x="3067" y="2214"/>
                </a:lnTo>
                <a:lnTo>
                  <a:pt x="2896" y="2166"/>
                </a:lnTo>
                <a:lnTo>
                  <a:pt x="2702" y="2117"/>
                </a:lnTo>
                <a:lnTo>
                  <a:pt x="2531" y="2093"/>
                </a:lnTo>
                <a:lnTo>
                  <a:pt x="2410" y="2117"/>
                </a:lnTo>
                <a:lnTo>
                  <a:pt x="2264" y="2141"/>
                </a:lnTo>
                <a:lnTo>
                  <a:pt x="2118" y="2166"/>
                </a:lnTo>
                <a:lnTo>
                  <a:pt x="1947" y="2239"/>
                </a:lnTo>
                <a:lnTo>
                  <a:pt x="1801" y="2312"/>
                </a:lnTo>
                <a:lnTo>
                  <a:pt x="1680" y="2409"/>
                </a:lnTo>
                <a:lnTo>
                  <a:pt x="1558" y="2506"/>
                </a:lnTo>
                <a:lnTo>
                  <a:pt x="1485" y="2628"/>
                </a:lnTo>
                <a:lnTo>
                  <a:pt x="1242" y="2652"/>
                </a:lnTo>
                <a:lnTo>
                  <a:pt x="1023" y="2677"/>
                </a:lnTo>
                <a:lnTo>
                  <a:pt x="220" y="2677"/>
                </a:lnTo>
                <a:lnTo>
                  <a:pt x="171" y="2701"/>
                </a:lnTo>
                <a:lnTo>
                  <a:pt x="122" y="2725"/>
                </a:lnTo>
                <a:lnTo>
                  <a:pt x="74" y="2774"/>
                </a:lnTo>
                <a:lnTo>
                  <a:pt x="25" y="2823"/>
                </a:lnTo>
                <a:lnTo>
                  <a:pt x="1" y="2896"/>
                </a:lnTo>
                <a:lnTo>
                  <a:pt x="25" y="4258"/>
                </a:lnTo>
                <a:lnTo>
                  <a:pt x="49" y="5597"/>
                </a:lnTo>
                <a:lnTo>
                  <a:pt x="98" y="7349"/>
                </a:lnTo>
                <a:lnTo>
                  <a:pt x="195" y="9076"/>
                </a:lnTo>
                <a:lnTo>
                  <a:pt x="195" y="9879"/>
                </a:lnTo>
                <a:lnTo>
                  <a:pt x="195" y="10706"/>
                </a:lnTo>
                <a:lnTo>
                  <a:pt x="171" y="11534"/>
                </a:lnTo>
                <a:lnTo>
                  <a:pt x="122" y="12337"/>
                </a:lnTo>
                <a:lnTo>
                  <a:pt x="98" y="12994"/>
                </a:lnTo>
                <a:lnTo>
                  <a:pt x="98" y="13626"/>
                </a:lnTo>
                <a:lnTo>
                  <a:pt x="122" y="14916"/>
                </a:lnTo>
                <a:lnTo>
                  <a:pt x="122" y="14965"/>
                </a:lnTo>
                <a:lnTo>
                  <a:pt x="147" y="15038"/>
                </a:lnTo>
                <a:lnTo>
                  <a:pt x="195" y="15086"/>
                </a:lnTo>
                <a:lnTo>
                  <a:pt x="244" y="15111"/>
                </a:lnTo>
                <a:lnTo>
                  <a:pt x="268" y="15184"/>
                </a:lnTo>
                <a:lnTo>
                  <a:pt x="317" y="15257"/>
                </a:lnTo>
                <a:lnTo>
                  <a:pt x="487" y="15354"/>
                </a:lnTo>
                <a:lnTo>
                  <a:pt x="706" y="15403"/>
                </a:lnTo>
                <a:lnTo>
                  <a:pt x="925" y="15427"/>
                </a:lnTo>
                <a:lnTo>
                  <a:pt x="1144" y="15451"/>
                </a:lnTo>
                <a:lnTo>
                  <a:pt x="1607" y="15451"/>
                </a:lnTo>
                <a:lnTo>
                  <a:pt x="2020" y="15427"/>
                </a:lnTo>
                <a:lnTo>
                  <a:pt x="3140" y="15403"/>
                </a:lnTo>
                <a:lnTo>
                  <a:pt x="4259" y="15378"/>
                </a:lnTo>
                <a:lnTo>
                  <a:pt x="5378" y="15330"/>
                </a:lnTo>
                <a:lnTo>
                  <a:pt x="6498" y="15281"/>
                </a:lnTo>
                <a:lnTo>
                  <a:pt x="7617" y="15232"/>
                </a:lnTo>
                <a:lnTo>
                  <a:pt x="8736" y="15208"/>
                </a:lnTo>
                <a:lnTo>
                  <a:pt x="9855" y="15232"/>
                </a:lnTo>
                <a:lnTo>
                  <a:pt x="10950" y="15257"/>
                </a:lnTo>
                <a:lnTo>
                  <a:pt x="13140" y="15305"/>
                </a:lnTo>
                <a:lnTo>
                  <a:pt x="14235" y="15330"/>
                </a:lnTo>
                <a:lnTo>
                  <a:pt x="15330" y="15330"/>
                </a:lnTo>
                <a:lnTo>
                  <a:pt x="16449" y="15305"/>
                </a:lnTo>
                <a:lnTo>
                  <a:pt x="17544" y="15208"/>
                </a:lnTo>
                <a:lnTo>
                  <a:pt x="17642" y="15184"/>
                </a:lnTo>
                <a:lnTo>
                  <a:pt x="17715" y="15135"/>
                </a:lnTo>
                <a:lnTo>
                  <a:pt x="17788" y="15184"/>
                </a:lnTo>
                <a:lnTo>
                  <a:pt x="17861" y="15208"/>
                </a:lnTo>
                <a:lnTo>
                  <a:pt x="17958" y="15232"/>
                </a:lnTo>
                <a:lnTo>
                  <a:pt x="18031" y="15208"/>
                </a:lnTo>
                <a:lnTo>
                  <a:pt x="18104" y="15184"/>
                </a:lnTo>
                <a:lnTo>
                  <a:pt x="18177" y="15111"/>
                </a:lnTo>
                <a:lnTo>
                  <a:pt x="18201" y="15038"/>
                </a:lnTo>
                <a:lnTo>
                  <a:pt x="18226" y="14940"/>
                </a:lnTo>
                <a:lnTo>
                  <a:pt x="18201" y="14186"/>
                </a:lnTo>
                <a:lnTo>
                  <a:pt x="18226" y="13432"/>
                </a:lnTo>
                <a:lnTo>
                  <a:pt x="18250" y="12677"/>
                </a:lnTo>
                <a:lnTo>
                  <a:pt x="18250" y="11923"/>
                </a:lnTo>
                <a:lnTo>
                  <a:pt x="18201" y="8711"/>
                </a:lnTo>
                <a:lnTo>
                  <a:pt x="18177" y="7081"/>
                </a:lnTo>
                <a:lnTo>
                  <a:pt x="18104" y="5475"/>
                </a:lnTo>
                <a:lnTo>
                  <a:pt x="18080" y="4794"/>
                </a:lnTo>
                <a:lnTo>
                  <a:pt x="18031" y="4137"/>
                </a:lnTo>
                <a:lnTo>
                  <a:pt x="17982" y="3480"/>
                </a:lnTo>
                <a:lnTo>
                  <a:pt x="17982" y="2798"/>
                </a:lnTo>
                <a:lnTo>
                  <a:pt x="17982" y="2750"/>
                </a:lnTo>
                <a:lnTo>
                  <a:pt x="17958" y="2701"/>
                </a:lnTo>
                <a:lnTo>
                  <a:pt x="17885" y="2652"/>
                </a:lnTo>
                <a:lnTo>
                  <a:pt x="17788" y="2628"/>
                </a:lnTo>
                <a:lnTo>
                  <a:pt x="17715" y="2628"/>
                </a:lnTo>
                <a:lnTo>
                  <a:pt x="17617" y="2579"/>
                </a:lnTo>
                <a:lnTo>
                  <a:pt x="17496" y="2555"/>
                </a:lnTo>
                <a:lnTo>
                  <a:pt x="17106" y="2555"/>
                </a:lnTo>
                <a:lnTo>
                  <a:pt x="16839" y="2604"/>
                </a:lnTo>
                <a:lnTo>
                  <a:pt x="16595" y="2628"/>
                </a:lnTo>
                <a:lnTo>
                  <a:pt x="15963" y="2652"/>
                </a:lnTo>
                <a:lnTo>
                  <a:pt x="15330" y="2628"/>
                </a:lnTo>
                <a:lnTo>
                  <a:pt x="14990" y="2604"/>
                </a:lnTo>
                <a:lnTo>
                  <a:pt x="14625" y="2555"/>
                </a:lnTo>
                <a:lnTo>
                  <a:pt x="14260" y="2555"/>
                </a:lnTo>
                <a:lnTo>
                  <a:pt x="14089" y="2579"/>
                </a:lnTo>
                <a:lnTo>
                  <a:pt x="13943" y="2628"/>
                </a:lnTo>
                <a:lnTo>
                  <a:pt x="13846" y="2263"/>
                </a:lnTo>
                <a:lnTo>
                  <a:pt x="13773" y="1874"/>
                </a:lnTo>
                <a:lnTo>
                  <a:pt x="13700" y="1509"/>
                </a:lnTo>
                <a:lnTo>
                  <a:pt x="13578" y="1168"/>
                </a:lnTo>
                <a:lnTo>
                  <a:pt x="13505" y="1022"/>
                </a:lnTo>
                <a:lnTo>
                  <a:pt x="13432" y="852"/>
                </a:lnTo>
                <a:lnTo>
                  <a:pt x="13335" y="706"/>
                </a:lnTo>
                <a:lnTo>
                  <a:pt x="13238" y="584"/>
                </a:lnTo>
                <a:lnTo>
                  <a:pt x="13092" y="463"/>
                </a:lnTo>
                <a:lnTo>
                  <a:pt x="12946" y="341"/>
                </a:lnTo>
                <a:lnTo>
                  <a:pt x="12775" y="268"/>
                </a:lnTo>
                <a:lnTo>
                  <a:pt x="12581" y="171"/>
                </a:lnTo>
                <a:lnTo>
                  <a:pt x="12386" y="146"/>
                </a:lnTo>
                <a:lnTo>
                  <a:pt x="12191" y="98"/>
                </a:lnTo>
                <a:lnTo>
                  <a:pt x="11802" y="98"/>
                </a:lnTo>
                <a:lnTo>
                  <a:pt x="11023" y="122"/>
                </a:lnTo>
                <a:lnTo>
                  <a:pt x="10488" y="122"/>
                </a:lnTo>
                <a:lnTo>
                  <a:pt x="9953" y="98"/>
                </a:lnTo>
                <a:lnTo>
                  <a:pt x="8882" y="25"/>
                </a:lnTo>
                <a:lnTo>
                  <a:pt x="82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" name="Google Shape;638;p47"/>
          <p:cNvSpPr/>
          <p:nvPr/>
        </p:nvSpPr>
        <p:spPr>
          <a:xfrm>
            <a:off x="6037982" y="3579884"/>
            <a:ext cx="988460" cy="967563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9" name="Google Shape;742;p48"/>
          <p:cNvGrpSpPr/>
          <p:nvPr/>
        </p:nvGrpSpPr>
        <p:grpSpPr>
          <a:xfrm>
            <a:off x="8429221" y="1682786"/>
            <a:ext cx="606495" cy="651340"/>
            <a:chOff x="4539787" y="1011032"/>
            <a:chExt cx="598957" cy="720261"/>
          </a:xfrm>
        </p:grpSpPr>
        <p:sp>
          <p:nvSpPr>
            <p:cNvPr id="10" name="Google Shape;743;p48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" name="Google Shape;744;p48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" name="Google Shape;745;p48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" name="Google Shape;746;p48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" name="Google Shape;747;p48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3649713" y="336884"/>
            <a:ext cx="47765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>
                <a:solidFill>
                  <a:schemeClr val="accent1"/>
                </a:solidFill>
                <a:latin typeface="Kalam" panose="02000000000000000000" charset="0"/>
                <a:cs typeface="Kalam" panose="02000000000000000000" charset="0"/>
              </a:rPr>
              <a:t>The Tech we Need !!!!!</a:t>
            </a:r>
            <a:endParaRPr lang="en-US" sz="2800" dirty="0">
              <a:solidFill>
                <a:schemeClr val="accent1"/>
              </a:solidFill>
              <a:latin typeface="Kalam" panose="02000000000000000000" charset="0"/>
              <a:cs typeface="Kalam" panose="02000000000000000000" charset="0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>
            <a:spLocks noGrp="1"/>
          </p:cNvSpPr>
          <p:nvPr>
            <p:ph type="title"/>
          </p:nvPr>
        </p:nvSpPr>
        <p:spPr>
          <a:xfrm>
            <a:off x="4150336" y="360218"/>
            <a:ext cx="4571100" cy="426066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 dirty="0" smtClean="0">
                <a:solidFill>
                  <a:srgbClr val="00B050"/>
                </a:solidFill>
              </a:rPr>
              <a:t>FEASIBILITY CANVAS – BIZ FIT </a:t>
            </a:r>
            <a:endParaRPr u="sng" dirty="0">
              <a:solidFill>
                <a:srgbClr val="00B050"/>
              </a:solidFill>
            </a:endParaRPr>
          </a:p>
        </p:txBody>
      </p:sp>
      <p:sp>
        <p:nvSpPr>
          <p:cNvPr id="152" name="Google Shape;152;p24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4116388" y="843742"/>
          <a:ext cx="4570412" cy="2963487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2285206"/>
                <a:gridCol w="2285206"/>
              </a:tblGrid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lang="en-US" sz="1400" dirty="0" smtClean="0"/>
                        <a:t>Canvas Block</a:t>
                      </a:r>
                      <a:endParaRPr lang="en-US" sz="1400" dirty="0" smtClean="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lang="en-US" sz="1400" dirty="0" smtClean="0"/>
                        <a:t>Details</a:t>
                      </a:r>
                      <a:endParaRPr lang="en-US" sz="1400" dirty="0" smtClean="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100" dirty="0"/>
                        <a:t>Cost Structure</a:t>
                      </a:r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ESP32 sensors, solar grid integration, hosting costs</a:t>
                      </a:r>
                      <a:endParaRPr lang="en-GB" sz="1100" dirty="0"/>
                    </a:p>
                  </a:txBody>
                  <a:tcPr anchor="ctr"/>
                </a:tc>
              </a:tr>
              <a:tr h="523702">
                <a:tc>
                  <a:txBody>
                    <a:bodyPr/>
                    <a:lstStyle/>
                    <a:p>
                      <a:r>
                        <a:rPr lang="en-US" sz="1100" dirty="0"/>
                        <a:t>Revenue Model</a:t>
                      </a:r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NGO/Govt. partnerships, grid subscriptions, data insights licensing</a:t>
                      </a:r>
                      <a:endParaRPr lang="en-GB" sz="1100" dirty="0"/>
                    </a:p>
                  </a:txBody>
                  <a:tcPr anchor="ctr"/>
                </a:tc>
              </a:tr>
              <a:tr h="566651">
                <a:tc>
                  <a:txBody>
                    <a:bodyPr/>
                    <a:lstStyle/>
                    <a:p>
                      <a:r>
                        <a:rPr lang="en-US" sz="1100" dirty="0"/>
                        <a:t>Value Proposition</a:t>
                      </a:r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Reliable, efficient, affordable solar power for off-grid communities</a:t>
                      </a:r>
                      <a:endParaRPr lang="en-GB" sz="1100" dirty="0"/>
                    </a:p>
                  </a:txBody>
                  <a:tcPr anchor="ctr"/>
                </a:tc>
              </a:tr>
              <a:tr h="616527">
                <a:tc>
                  <a:txBody>
                    <a:bodyPr/>
                    <a:lstStyle/>
                    <a:p>
                      <a:r>
                        <a:rPr lang="en-US" sz="1100" dirty="0"/>
                        <a:t>Competitive Advantage</a:t>
                      </a:r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Localized AI + IoT approach, modular setup, open-source tools</a:t>
                      </a:r>
                      <a:endParaRPr lang="en-GB" sz="1100" dirty="0"/>
                    </a:p>
                  </a:txBody>
                  <a:tcPr anchor="ctr"/>
                </a:tc>
              </a:tr>
              <a:tr h="236999">
                <a:tc>
                  <a:txBody>
                    <a:bodyPr/>
                    <a:lstStyle/>
                    <a:p>
                      <a:r>
                        <a:rPr lang="en-US" sz="1100"/>
                        <a:t>Scalability Potential</a:t>
                      </a:r>
                      <a:endParaRPr 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High – replicable with minimal hardware changes</a:t>
                      </a:r>
                      <a:endParaRPr lang="en-GB" sz="11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Google Shape;608;p47"/>
          <p:cNvSpPr/>
          <p:nvPr/>
        </p:nvSpPr>
        <p:spPr>
          <a:xfrm>
            <a:off x="4150336" y="3994484"/>
            <a:ext cx="1059338" cy="755417"/>
          </a:xfrm>
          <a:custGeom>
            <a:avLst/>
            <a:gdLst/>
            <a:ahLst/>
            <a:cxnLst/>
            <a:rect l="l" t="t" r="r" b="b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" name="Google Shape;588;p47"/>
          <p:cNvSpPr/>
          <p:nvPr/>
        </p:nvSpPr>
        <p:spPr>
          <a:xfrm>
            <a:off x="6966285" y="4235116"/>
            <a:ext cx="469248" cy="526357"/>
          </a:xfrm>
          <a:custGeom>
            <a:avLst/>
            <a:gdLst/>
            <a:ahLst/>
            <a:cxnLst/>
            <a:rect l="l" t="t" r="r" b="b"/>
            <a:pathLst>
              <a:path w="17618" h="17812" extrusionOk="0">
                <a:moveTo>
                  <a:pt x="8785" y="3553"/>
                </a:moveTo>
                <a:lnTo>
                  <a:pt x="8931" y="3845"/>
                </a:lnTo>
                <a:lnTo>
                  <a:pt x="9052" y="4137"/>
                </a:lnTo>
                <a:lnTo>
                  <a:pt x="9223" y="4453"/>
                </a:lnTo>
                <a:lnTo>
                  <a:pt x="9198" y="4502"/>
                </a:lnTo>
                <a:lnTo>
                  <a:pt x="9198" y="4551"/>
                </a:lnTo>
                <a:lnTo>
                  <a:pt x="9223" y="4599"/>
                </a:lnTo>
                <a:lnTo>
                  <a:pt x="9247" y="4624"/>
                </a:lnTo>
                <a:lnTo>
                  <a:pt x="9393" y="4721"/>
                </a:lnTo>
                <a:lnTo>
                  <a:pt x="9539" y="4794"/>
                </a:lnTo>
                <a:lnTo>
                  <a:pt x="9685" y="4842"/>
                </a:lnTo>
                <a:lnTo>
                  <a:pt x="9855" y="4891"/>
                </a:lnTo>
                <a:lnTo>
                  <a:pt x="10220" y="4940"/>
                </a:lnTo>
                <a:lnTo>
                  <a:pt x="10561" y="4988"/>
                </a:lnTo>
                <a:lnTo>
                  <a:pt x="10366" y="5110"/>
                </a:lnTo>
                <a:lnTo>
                  <a:pt x="10172" y="5256"/>
                </a:lnTo>
                <a:lnTo>
                  <a:pt x="10001" y="5378"/>
                </a:lnTo>
                <a:lnTo>
                  <a:pt x="9831" y="5524"/>
                </a:lnTo>
                <a:lnTo>
                  <a:pt x="9734" y="5548"/>
                </a:lnTo>
                <a:lnTo>
                  <a:pt x="9661" y="5572"/>
                </a:lnTo>
                <a:lnTo>
                  <a:pt x="9612" y="5645"/>
                </a:lnTo>
                <a:lnTo>
                  <a:pt x="9588" y="5743"/>
                </a:lnTo>
                <a:lnTo>
                  <a:pt x="9588" y="5962"/>
                </a:lnTo>
                <a:lnTo>
                  <a:pt x="9636" y="6156"/>
                </a:lnTo>
                <a:lnTo>
                  <a:pt x="9758" y="6570"/>
                </a:lnTo>
                <a:lnTo>
                  <a:pt x="9831" y="6911"/>
                </a:lnTo>
                <a:lnTo>
                  <a:pt x="9831" y="6911"/>
                </a:lnTo>
                <a:lnTo>
                  <a:pt x="9466" y="6740"/>
                </a:lnTo>
                <a:lnTo>
                  <a:pt x="9125" y="6546"/>
                </a:lnTo>
                <a:lnTo>
                  <a:pt x="8979" y="6473"/>
                </a:lnTo>
                <a:lnTo>
                  <a:pt x="8785" y="6400"/>
                </a:lnTo>
                <a:lnTo>
                  <a:pt x="8687" y="6400"/>
                </a:lnTo>
                <a:lnTo>
                  <a:pt x="8614" y="6473"/>
                </a:lnTo>
                <a:lnTo>
                  <a:pt x="8444" y="6497"/>
                </a:lnTo>
                <a:lnTo>
                  <a:pt x="8274" y="6570"/>
                </a:lnTo>
                <a:lnTo>
                  <a:pt x="7957" y="6765"/>
                </a:lnTo>
                <a:lnTo>
                  <a:pt x="7592" y="6984"/>
                </a:lnTo>
                <a:lnTo>
                  <a:pt x="7714" y="6351"/>
                </a:lnTo>
                <a:lnTo>
                  <a:pt x="7787" y="6083"/>
                </a:lnTo>
                <a:lnTo>
                  <a:pt x="7836" y="6083"/>
                </a:lnTo>
                <a:lnTo>
                  <a:pt x="7909" y="6059"/>
                </a:lnTo>
                <a:lnTo>
                  <a:pt x="7957" y="6035"/>
                </a:lnTo>
                <a:lnTo>
                  <a:pt x="8006" y="5986"/>
                </a:lnTo>
                <a:lnTo>
                  <a:pt x="8030" y="5937"/>
                </a:lnTo>
                <a:lnTo>
                  <a:pt x="8030" y="5889"/>
                </a:lnTo>
                <a:lnTo>
                  <a:pt x="8030" y="5816"/>
                </a:lnTo>
                <a:lnTo>
                  <a:pt x="8006" y="5767"/>
                </a:lnTo>
                <a:lnTo>
                  <a:pt x="7860" y="5572"/>
                </a:lnTo>
                <a:lnTo>
                  <a:pt x="7690" y="5426"/>
                </a:lnTo>
                <a:lnTo>
                  <a:pt x="7300" y="5159"/>
                </a:lnTo>
                <a:lnTo>
                  <a:pt x="6960" y="4915"/>
                </a:lnTo>
                <a:lnTo>
                  <a:pt x="7057" y="4915"/>
                </a:lnTo>
                <a:lnTo>
                  <a:pt x="7325" y="4867"/>
                </a:lnTo>
                <a:lnTo>
                  <a:pt x="7592" y="4818"/>
                </a:lnTo>
                <a:lnTo>
                  <a:pt x="7884" y="4745"/>
                </a:lnTo>
                <a:lnTo>
                  <a:pt x="8006" y="4721"/>
                </a:lnTo>
                <a:lnTo>
                  <a:pt x="8128" y="4648"/>
                </a:lnTo>
                <a:lnTo>
                  <a:pt x="8201" y="4599"/>
                </a:lnTo>
                <a:lnTo>
                  <a:pt x="8225" y="4526"/>
                </a:lnTo>
                <a:lnTo>
                  <a:pt x="8298" y="4453"/>
                </a:lnTo>
                <a:lnTo>
                  <a:pt x="8371" y="4380"/>
                </a:lnTo>
                <a:lnTo>
                  <a:pt x="8493" y="4186"/>
                </a:lnTo>
                <a:lnTo>
                  <a:pt x="8663" y="3821"/>
                </a:lnTo>
                <a:lnTo>
                  <a:pt x="8785" y="3553"/>
                </a:lnTo>
                <a:close/>
                <a:moveTo>
                  <a:pt x="8712" y="3042"/>
                </a:moveTo>
                <a:lnTo>
                  <a:pt x="8614" y="3091"/>
                </a:lnTo>
                <a:lnTo>
                  <a:pt x="8541" y="3139"/>
                </a:lnTo>
                <a:lnTo>
                  <a:pt x="8468" y="3237"/>
                </a:lnTo>
                <a:lnTo>
                  <a:pt x="8347" y="3431"/>
                </a:lnTo>
                <a:lnTo>
                  <a:pt x="8274" y="3602"/>
                </a:lnTo>
                <a:lnTo>
                  <a:pt x="8152" y="3821"/>
                </a:lnTo>
                <a:lnTo>
                  <a:pt x="8006" y="4040"/>
                </a:lnTo>
                <a:lnTo>
                  <a:pt x="7909" y="4161"/>
                </a:lnTo>
                <a:lnTo>
                  <a:pt x="7860" y="4234"/>
                </a:lnTo>
                <a:lnTo>
                  <a:pt x="7811" y="4307"/>
                </a:lnTo>
                <a:lnTo>
                  <a:pt x="7617" y="4356"/>
                </a:lnTo>
                <a:lnTo>
                  <a:pt x="7398" y="4405"/>
                </a:lnTo>
                <a:lnTo>
                  <a:pt x="7008" y="4526"/>
                </a:lnTo>
                <a:lnTo>
                  <a:pt x="6643" y="4575"/>
                </a:lnTo>
                <a:lnTo>
                  <a:pt x="6546" y="4599"/>
                </a:lnTo>
                <a:lnTo>
                  <a:pt x="6449" y="4648"/>
                </a:lnTo>
                <a:lnTo>
                  <a:pt x="6400" y="4697"/>
                </a:lnTo>
                <a:lnTo>
                  <a:pt x="6376" y="4745"/>
                </a:lnTo>
                <a:lnTo>
                  <a:pt x="6400" y="4818"/>
                </a:lnTo>
                <a:lnTo>
                  <a:pt x="6449" y="4867"/>
                </a:lnTo>
                <a:lnTo>
                  <a:pt x="6449" y="4940"/>
                </a:lnTo>
                <a:lnTo>
                  <a:pt x="6497" y="5013"/>
                </a:lnTo>
                <a:lnTo>
                  <a:pt x="6619" y="5159"/>
                </a:lnTo>
                <a:lnTo>
                  <a:pt x="6741" y="5280"/>
                </a:lnTo>
                <a:lnTo>
                  <a:pt x="6887" y="5378"/>
                </a:lnTo>
                <a:lnTo>
                  <a:pt x="7495" y="5889"/>
                </a:lnTo>
                <a:lnTo>
                  <a:pt x="7446" y="5962"/>
                </a:lnTo>
                <a:lnTo>
                  <a:pt x="7398" y="6059"/>
                </a:lnTo>
                <a:lnTo>
                  <a:pt x="7325" y="6229"/>
                </a:lnTo>
                <a:lnTo>
                  <a:pt x="7179" y="6765"/>
                </a:lnTo>
                <a:lnTo>
                  <a:pt x="7057" y="7300"/>
                </a:lnTo>
                <a:lnTo>
                  <a:pt x="7057" y="7397"/>
                </a:lnTo>
                <a:lnTo>
                  <a:pt x="7106" y="7470"/>
                </a:lnTo>
                <a:lnTo>
                  <a:pt x="7154" y="7519"/>
                </a:lnTo>
                <a:lnTo>
                  <a:pt x="7203" y="7543"/>
                </a:lnTo>
                <a:lnTo>
                  <a:pt x="7276" y="7568"/>
                </a:lnTo>
                <a:lnTo>
                  <a:pt x="7349" y="7543"/>
                </a:lnTo>
                <a:lnTo>
                  <a:pt x="7422" y="7519"/>
                </a:lnTo>
                <a:lnTo>
                  <a:pt x="7471" y="7446"/>
                </a:lnTo>
                <a:lnTo>
                  <a:pt x="7617" y="7397"/>
                </a:lnTo>
                <a:lnTo>
                  <a:pt x="7763" y="7324"/>
                </a:lnTo>
                <a:lnTo>
                  <a:pt x="8030" y="7178"/>
                </a:lnTo>
                <a:lnTo>
                  <a:pt x="8371" y="7032"/>
                </a:lnTo>
                <a:lnTo>
                  <a:pt x="8541" y="6935"/>
                </a:lnTo>
                <a:lnTo>
                  <a:pt x="8712" y="6838"/>
                </a:lnTo>
                <a:lnTo>
                  <a:pt x="8736" y="6838"/>
                </a:lnTo>
                <a:lnTo>
                  <a:pt x="8833" y="6935"/>
                </a:lnTo>
                <a:lnTo>
                  <a:pt x="8955" y="7008"/>
                </a:lnTo>
                <a:lnTo>
                  <a:pt x="9174" y="7130"/>
                </a:lnTo>
                <a:lnTo>
                  <a:pt x="9369" y="7251"/>
                </a:lnTo>
                <a:lnTo>
                  <a:pt x="9612" y="7373"/>
                </a:lnTo>
                <a:lnTo>
                  <a:pt x="9855" y="7446"/>
                </a:lnTo>
                <a:lnTo>
                  <a:pt x="10074" y="7519"/>
                </a:lnTo>
                <a:lnTo>
                  <a:pt x="10147" y="7495"/>
                </a:lnTo>
                <a:lnTo>
                  <a:pt x="10220" y="7470"/>
                </a:lnTo>
                <a:lnTo>
                  <a:pt x="10269" y="7446"/>
                </a:lnTo>
                <a:lnTo>
                  <a:pt x="10293" y="7373"/>
                </a:lnTo>
                <a:lnTo>
                  <a:pt x="10293" y="7324"/>
                </a:lnTo>
                <a:lnTo>
                  <a:pt x="10293" y="7251"/>
                </a:lnTo>
                <a:lnTo>
                  <a:pt x="10293" y="7178"/>
                </a:lnTo>
                <a:lnTo>
                  <a:pt x="10245" y="7130"/>
                </a:lnTo>
                <a:lnTo>
                  <a:pt x="10269" y="7032"/>
                </a:lnTo>
                <a:lnTo>
                  <a:pt x="10269" y="6935"/>
                </a:lnTo>
                <a:lnTo>
                  <a:pt x="10245" y="6716"/>
                </a:lnTo>
                <a:lnTo>
                  <a:pt x="10196" y="6497"/>
                </a:lnTo>
                <a:lnTo>
                  <a:pt x="10123" y="6278"/>
                </a:lnTo>
                <a:lnTo>
                  <a:pt x="10074" y="6059"/>
                </a:lnTo>
                <a:lnTo>
                  <a:pt x="10050" y="5840"/>
                </a:lnTo>
                <a:lnTo>
                  <a:pt x="10293" y="5694"/>
                </a:lnTo>
                <a:lnTo>
                  <a:pt x="10537" y="5524"/>
                </a:lnTo>
                <a:lnTo>
                  <a:pt x="10683" y="5426"/>
                </a:lnTo>
                <a:lnTo>
                  <a:pt x="10829" y="5305"/>
                </a:lnTo>
                <a:lnTo>
                  <a:pt x="10975" y="5183"/>
                </a:lnTo>
                <a:lnTo>
                  <a:pt x="11096" y="5037"/>
                </a:lnTo>
                <a:lnTo>
                  <a:pt x="11121" y="4940"/>
                </a:lnTo>
                <a:lnTo>
                  <a:pt x="11096" y="4842"/>
                </a:lnTo>
                <a:lnTo>
                  <a:pt x="11121" y="4745"/>
                </a:lnTo>
                <a:lnTo>
                  <a:pt x="11072" y="4648"/>
                </a:lnTo>
                <a:lnTo>
                  <a:pt x="10999" y="4551"/>
                </a:lnTo>
                <a:lnTo>
                  <a:pt x="10950" y="4526"/>
                </a:lnTo>
                <a:lnTo>
                  <a:pt x="10877" y="4526"/>
                </a:lnTo>
                <a:lnTo>
                  <a:pt x="10610" y="4502"/>
                </a:lnTo>
                <a:lnTo>
                  <a:pt x="10318" y="4453"/>
                </a:lnTo>
                <a:lnTo>
                  <a:pt x="10026" y="4429"/>
                </a:lnTo>
                <a:lnTo>
                  <a:pt x="9734" y="4380"/>
                </a:lnTo>
                <a:lnTo>
                  <a:pt x="9709" y="4283"/>
                </a:lnTo>
                <a:lnTo>
                  <a:pt x="9490" y="3942"/>
                </a:lnTo>
                <a:lnTo>
                  <a:pt x="9296" y="3602"/>
                </a:lnTo>
                <a:lnTo>
                  <a:pt x="9150" y="3334"/>
                </a:lnTo>
                <a:lnTo>
                  <a:pt x="9052" y="3212"/>
                </a:lnTo>
                <a:lnTo>
                  <a:pt x="8979" y="3164"/>
                </a:lnTo>
                <a:lnTo>
                  <a:pt x="8906" y="3139"/>
                </a:lnTo>
                <a:lnTo>
                  <a:pt x="8882" y="3139"/>
                </a:lnTo>
                <a:lnTo>
                  <a:pt x="8858" y="3091"/>
                </a:lnTo>
                <a:lnTo>
                  <a:pt x="8785" y="3066"/>
                </a:lnTo>
                <a:lnTo>
                  <a:pt x="8712" y="3042"/>
                </a:lnTo>
                <a:close/>
                <a:moveTo>
                  <a:pt x="14430" y="2507"/>
                </a:moveTo>
                <a:lnTo>
                  <a:pt x="14576" y="2531"/>
                </a:lnTo>
                <a:lnTo>
                  <a:pt x="14868" y="2531"/>
                </a:lnTo>
                <a:lnTo>
                  <a:pt x="15403" y="2580"/>
                </a:lnTo>
                <a:lnTo>
                  <a:pt x="15695" y="2604"/>
                </a:lnTo>
                <a:lnTo>
                  <a:pt x="15987" y="2604"/>
                </a:lnTo>
                <a:lnTo>
                  <a:pt x="15890" y="2945"/>
                </a:lnTo>
                <a:lnTo>
                  <a:pt x="15865" y="3310"/>
                </a:lnTo>
                <a:lnTo>
                  <a:pt x="15817" y="3675"/>
                </a:lnTo>
                <a:lnTo>
                  <a:pt x="15768" y="4015"/>
                </a:lnTo>
                <a:lnTo>
                  <a:pt x="15671" y="4599"/>
                </a:lnTo>
                <a:lnTo>
                  <a:pt x="15500" y="5159"/>
                </a:lnTo>
                <a:lnTo>
                  <a:pt x="15306" y="5718"/>
                </a:lnTo>
                <a:lnTo>
                  <a:pt x="15184" y="5986"/>
                </a:lnTo>
                <a:lnTo>
                  <a:pt x="15062" y="6254"/>
                </a:lnTo>
                <a:lnTo>
                  <a:pt x="14843" y="6594"/>
                </a:lnTo>
                <a:lnTo>
                  <a:pt x="14576" y="6935"/>
                </a:lnTo>
                <a:lnTo>
                  <a:pt x="14308" y="7227"/>
                </a:lnTo>
                <a:lnTo>
                  <a:pt x="14040" y="7543"/>
                </a:lnTo>
                <a:lnTo>
                  <a:pt x="13700" y="7860"/>
                </a:lnTo>
                <a:lnTo>
                  <a:pt x="13335" y="8127"/>
                </a:lnTo>
                <a:lnTo>
                  <a:pt x="13286" y="8152"/>
                </a:lnTo>
                <a:lnTo>
                  <a:pt x="13408" y="7641"/>
                </a:lnTo>
                <a:lnTo>
                  <a:pt x="13529" y="7251"/>
                </a:lnTo>
                <a:lnTo>
                  <a:pt x="13602" y="6862"/>
                </a:lnTo>
                <a:lnTo>
                  <a:pt x="13724" y="6059"/>
                </a:lnTo>
                <a:lnTo>
                  <a:pt x="13748" y="5937"/>
                </a:lnTo>
                <a:lnTo>
                  <a:pt x="13992" y="4624"/>
                </a:lnTo>
                <a:lnTo>
                  <a:pt x="14089" y="4088"/>
                </a:lnTo>
                <a:lnTo>
                  <a:pt x="14186" y="3553"/>
                </a:lnTo>
                <a:lnTo>
                  <a:pt x="14259" y="3018"/>
                </a:lnTo>
                <a:lnTo>
                  <a:pt x="14284" y="2507"/>
                </a:lnTo>
                <a:close/>
                <a:moveTo>
                  <a:pt x="2118" y="2482"/>
                </a:moveTo>
                <a:lnTo>
                  <a:pt x="2677" y="2507"/>
                </a:lnTo>
                <a:lnTo>
                  <a:pt x="3261" y="2555"/>
                </a:lnTo>
                <a:lnTo>
                  <a:pt x="3213" y="2750"/>
                </a:lnTo>
                <a:lnTo>
                  <a:pt x="3213" y="2945"/>
                </a:lnTo>
                <a:lnTo>
                  <a:pt x="3237" y="3310"/>
                </a:lnTo>
                <a:lnTo>
                  <a:pt x="3286" y="3699"/>
                </a:lnTo>
                <a:lnTo>
                  <a:pt x="3334" y="4064"/>
                </a:lnTo>
                <a:lnTo>
                  <a:pt x="3456" y="4842"/>
                </a:lnTo>
                <a:lnTo>
                  <a:pt x="3529" y="5305"/>
                </a:lnTo>
                <a:lnTo>
                  <a:pt x="3602" y="5791"/>
                </a:lnTo>
                <a:lnTo>
                  <a:pt x="3699" y="6254"/>
                </a:lnTo>
                <a:lnTo>
                  <a:pt x="3845" y="6716"/>
                </a:lnTo>
                <a:lnTo>
                  <a:pt x="3991" y="7154"/>
                </a:lnTo>
                <a:lnTo>
                  <a:pt x="4162" y="7592"/>
                </a:lnTo>
                <a:lnTo>
                  <a:pt x="4381" y="8030"/>
                </a:lnTo>
                <a:lnTo>
                  <a:pt x="4600" y="8444"/>
                </a:lnTo>
                <a:lnTo>
                  <a:pt x="4381" y="8346"/>
                </a:lnTo>
                <a:lnTo>
                  <a:pt x="4162" y="8225"/>
                </a:lnTo>
                <a:lnTo>
                  <a:pt x="3967" y="8103"/>
                </a:lnTo>
                <a:lnTo>
                  <a:pt x="3772" y="7933"/>
                </a:lnTo>
                <a:lnTo>
                  <a:pt x="3602" y="7762"/>
                </a:lnTo>
                <a:lnTo>
                  <a:pt x="3407" y="7568"/>
                </a:lnTo>
                <a:lnTo>
                  <a:pt x="3091" y="7130"/>
                </a:lnTo>
                <a:lnTo>
                  <a:pt x="2823" y="6692"/>
                </a:lnTo>
                <a:lnTo>
                  <a:pt x="2580" y="6229"/>
                </a:lnTo>
                <a:lnTo>
                  <a:pt x="2385" y="5767"/>
                </a:lnTo>
                <a:lnTo>
                  <a:pt x="2191" y="5305"/>
                </a:lnTo>
                <a:lnTo>
                  <a:pt x="1947" y="4624"/>
                </a:lnTo>
                <a:lnTo>
                  <a:pt x="1728" y="3918"/>
                </a:lnTo>
                <a:lnTo>
                  <a:pt x="1607" y="3480"/>
                </a:lnTo>
                <a:lnTo>
                  <a:pt x="1534" y="3042"/>
                </a:lnTo>
                <a:lnTo>
                  <a:pt x="1534" y="2920"/>
                </a:lnTo>
                <a:lnTo>
                  <a:pt x="1534" y="2799"/>
                </a:lnTo>
                <a:lnTo>
                  <a:pt x="1558" y="2677"/>
                </a:lnTo>
                <a:lnTo>
                  <a:pt x="1534" y="2555"/>
                </a:lnTo>
                <a:lnTo>
                  <a:pt x="1850" y="2507"/>
                </a:lnTo>
                <a:lnTo>
                  <a:pt x="2118" y="2482"/>
                </a:lnTo>
                <a:close/>
                <a:moveTo>
                  <a:pt x="1850" y="1996"/>
                </a:moveTo>
                <a:lnTo>
                  <a:pt x="1558" y="2044"/>
                </a:lnTo>
                <a:lnTo>
                  <a:pt x="1412" y="2069"/>
                </a:lnTo>
                <a:lnTo>
                  <a:pt x="1290" y="2142"/>
                </a:lnTo>
                <a:lnTo>
                  <a:pt x="1193" y="2215"/>
                </a:lnTo>
                <a:lnTo>
                  <a:pt x="1120" y="2336"/>
                </a:lnTo>
                <a:lnTo>
                  <a:pt x="1120" y="2409"/>
                </a:lnTo>
                <a:lnTo>
                  <a:pt x="1169" y="2482"/>
                </a:lnTo>
                <a:lnTo>
                  <a:pt x="1096" y="2604"/>
                </a:lnTo>
                <a:lnTo>
                  <a:pt x="1047" y="2750"/>
                </a:lnTo>
                <a:lnTo>
                  <a:pt x="1023" y="2945"/>
                </a:lnTo>
                <a:lnTo>
                  <a:pt x="1023" y="3139"/>
                </a:lnTo>
                <a:lnTo>
                  <a:pt x="1047" y="3358"/>
                </a:lnTo>
                <a:lnTo>
                  <a:pt x="1071" y="3577"/>
                </a:lnTo>
                <a:lnTo>
                  <a:pt x="1193" y="4064"/>
                </a:lnTo>
                <a:lnTo>
                  <a:pt x="1363" y="4551"/>
                </a:lnTo>
                <a:lnTo>
                  <a:pt x="1509" y="4988"/>
                </a:lnTo>
                <a:lnTo>
                  <a:pt x="1753" y="5597"/>
                </a:lnTo>
                <a:lnTo>
                  <a:pt x="1972" y="6132"/>
                </a:lnTo>
                <a:lnTo>
                  <a:pt x="2215" y="6692"/>
                </a:lnTo>
                <a:lnTo>
                  <a:pt x="2531" y="7227"/>
                </a:lnTo>
                <a:lnTo>
                  <a:pt x="2726" y="7495"/>
                </a:lnTo>
                <a:lnTo>
                  <a:pt x="2896" y="7762"/>
                </a:lnTo>
                <a:lnTo>
                  <a:pt x="3115" y="7981"/>
                </a:lnTo>
                <a:lnTo>
                  <a:pt x="3334" y="8200"/>
                </a:lnTo>
                <a:lnTo>
                  <a:pt x="3553" y="8395"/>
                </a:lnTo>
                <a:lnTo>
                  <a:pt x="3797" y="8565"/>
                </a:lnTo>
                <a:lnTo>
                  <a:pt x="4064" y="8711"/>
                </a:lnTo>
                <a:lnTo>
                  <a:pt x="4332" y="8833"/>
                </a:lnTo>
                <a:lnTo>
                  <a:pt x="4624" y="8882"/>
                </a:lnTo>
                <a:lnTo>
                  <a:pt x="4916" y="8930"/>
                </a:lnTo>
                <a:lnTo>
                  <a:pt x="4964" y="8906"/>
                </a:lnTo>
                <a:lnTo>
                  <a:pt x="5013" y="8906"/>
                </a:lnTo>
                <a:lnTo>
                  <a:pt x="5062" y="8833"/>
                </a:lnTo>
                <a:lnTo>
                  <a:pt x="5110" y="8736"/>
                </a:lnTo>
                <a:lnTo>
                  <a:pt x="5086" y="8663"/>
                </a:lnTo>
                <a:lnTo>
                  <a:pt x="5110" y="8590"/>
                </a:lnTo>
                <a:lnTo>
                  <a:pt x="5135" y="8492"/>
                </a:lnTo>
                <a:lnTo>
                  <a:pt x="5110" y="8322"/>
                </a:lnTo>
                <a:lnTo>
                  <a:pt x="5037" y="8152"/>
                </a:lnTo>
                <a:lnTo>
                  <a:pt x="4940" y="7957"/>
                </a:lnTo>
                <a:lnTo>
                  <a:pt x="4721" y="7568"/>
                </a:lnTo>
                <a:lnTo>
                  <a:pt x="4527" y="7276"/>
                </a:lnTo>
                <a:lnTo>
                  <a:pt x="4405" y="7032"/>
                </a:lnTo>
                <a:lnTo>
                  <a:pt x="4283" y="6740"/>
                </a:lnTo>
                <a:lnTo>
                  <a:pt x="4186" y="6448"/>
                </a:lnTo>
                <a:lnTo>
                  <a:pt x="4113" y="6156"/>
                </a:lnTo>
                <a:lnTo>
                  <a:pt x="4040" y="5864"/>
                </a:lnTo>
                <a:lnTo>
                  <a:pt x="3991" y="5572"/>
                </a:lnTo>
                <a:lnTo>
                  <a:pt x="3918" y="4964"/>
                </a:lnTo>
                <a:lnTo>
                  <a:pt x="3894" y="4672"/>
                </a:lnTo>
                <a:lnTo>
                  <a:pt x="3845" y="4380"/>
                </a:lnTo>
                <a:lnTo>
                  <a:pt x="3724" y="3796"/>
                </a:lnTo>
                <a:lnTo>
                  <a:pt x="3651" y="3480"/>
                </a:lnTo>
                <a:lnTo>
                  <a:pt x="3626" y="3188"/>
                </a:lnTo>
                <a:lnTo>
                  <a:pt x="3602" y="2896"/>
                </a:lnTo>
                <a:lnTo>
                  <a:pt x="3602" y="2580"/>
                </a:lnTo>
                <a:lnTo>
                  <a:pt x="3699" y="2555"/>
                </a:lnTo>
                <a:lnTo>
                  <a:pt x="3748" y="2507"/>
                </a:lnTo>
                <a:lnTo>
                  <a:pt x="3797" y="2409"/>
                </a:lnTo>
                <a:lnTo>
                  <a:pt x="3821" y="2336"/>
                </a:lnTo>
                <a:lnTo>
                  <a:pt x="3821" y="2263"/>
                </a:lnTo>
                <a:lnTo>
                  <a:pt x="3797" y="2190"/>
                </a:lnTo>
                <a:lnTo>
                  <a:pt x="3724" y="2117"/>
                </a:lnTo>
                <a:lnTo>
                  <a:pt x="3651" y="2093"/>
                </a:lnTo>
                <a:lnTo>
                  <a:pt x="2872" y="2020"/>
                </a:lnTo>
                <a:lnTo>
                  <a:pt x="2507" y="1996"/>
                </a:lnTo>
                <a:close/>
                <a:moveTo>
                  <a:pt x="16425" y="1558"/>
                </a:moveTo>
                <a:lnTo>
                  <a:pt x="16522" y="1582"/>
                </a:lnTo>
                <a:lnTo>
                  <a:pt x="16717" y="1679"/>
                </a:lnTo>
                <a:lnTo>
                  <a:pt x="16839" y="1801"/>
                </a:lnTo>
                <a:lnTo>
                  <a:pt x="16960" y="1971"/>
                </a:lnTo>
                <a:lnTo>
                  <a:pt x="17033" y="2166"/>
                </a:lnTo>
                <a:lnTo>
                  <a:pt x="17106" y="2385"/>
                </a:lnTo>
                <a:lnTo>
                  <a:pt x="17131" y="2628"/>
                </a:lnTo>
                <a:lnTo>
                  <a:pt x="17155" y="2872"/>
                </a:lnTo>
                <a:lnTo>
                  <a:pt x="17131" y="3407"/>
                </a:lnTo>
                <a:lnTo>
                  <a:pt x="17058" y="3918"/>
                </a:lnTo>
                <a:lnTo>
                  <a:pt x="16985" y="4356"/>
                </a:lnTo>
                <a:lnTo>
                  <a:pt x="16936" y="4672"/>
                </a:lnTo>
                <a:lnTo>
                  <a:pt x="16814" y="5134"/>
                </a:lnTo>
                <a:lnTo>
                  <a:pt x="16668" y="5572"/>
                </a:lnTo>
                <a:lnTo>
                  <a:pt x="16498" y="6010"/>
                </a:lnTo>
                <a:lnTo>
                  <a:pt x="16279" y="6424"/>
                </a:lnTo>
                <a:lnTo>
                  <a:pt x="16060" y="6838"/>
                </a:lnTo>
                <a:lnTo>
                  <a:pt x="15792" y="7227"/>
                </a:lnTo>
                <a:lnTo>
                  <a:pt x="15525" y="7592"/>
                </a:lnTo>
                <a:lnTo>
                  <a:pt x="15233" y="7957"/>
                </a:lnTo>
                <a:lnTo>
                  <a:pt x="15062" y="8127"/>
                </a:lnTo>
                <a:lnTo>
                  <a:pt x="14892" y="8298"/>
                </a:lnTo>
                <a:lnTo>
                  <a:pt x="14503" y="8614"/>
                </a:lnTo>
                <a:lnTo>
                  <a:pt x="14089" y="8906"/>
                </a:lnTo>
                <a:lnTo>
                  <a:pt x="13675" y="9149"/>
                </a:lnTo>
                <a:lnTo>
                  <a:pt x="13456" y="9247"/>
                </a:lnTo>
                <a:lnTo>
                  <a:pt x="13262" y="9320"/>
                </a:lnTo>
                <a:lnTo>
                  <a:pt x="12824" y="9441"/>
                </a:lnTo>
                <a:lnTo>
                  <a:pt x="12970" y="9076"/>
                </a:lnTo>
                <a:lnTo>
                  <a:pt x="13091" y="8760"/>
                </a:lnTo>
                <a:lnTo>
                  <a:pt x="13237" y="8711"/>
                </a:lnTo>
                <a:lnTo>
                  <a:pt x="13359" y="8663"/>
                </a:lnTo>
                <a:lnTo>
                  <a:pt x="13627" y="8492"/>
                </a:lnTo>
                <a:lnTo>
                  <a:pt x="13870" y="8298"/>
                </a:lnTo>
                <a:lnTo>
                  <a:pt x="14089" y="8127"/>
                </a:lnTo>
                <a:lnTo>
                  <a:pt x="14430" y="7787"/>
                </a:lnTo>
                <a:lnTo>
                  <a:pt x="14746" y="7446"/>
                </a:lnTo>
                <a:lnTo>
                  <a:pt x="15062" y="7057"/>
                </a:lnTo>
                <a:lnTo>
                  <a:pt x="15330" y="6667"/>
                </a:lnTo>
                <a:lnTo>
                  <a:pt x="15500" y="6424"/>
                </a:lnTo>
                <a:lnTo>
                  <a:pt x="15622" y="6156"/>
                </a:lnTo>
                <a:lnTo>
                  <a:pt x="15744" y="5889"/>
                </a:lnTo>
                <a:lnTo>
                  <a:pt x="15841" y="5597"/>
                </a:lnTo>
                <a:lnTo>
                  <a:pt x="16011" y="5013"/>
                </a:lnTo>
                <a:lnTo>
                  <a:pt x="16133" y="4429"/>
                </a:lnTo>
                <a:lnTo>
                  <a:pt x="16255" y="3894"/>
                </a:lnTo>
                <a:lnTo>
                  <a:pt x="16328" y="3334"/>
                </a:lnTo>
                <a:lnTo>
                  <a:pt x="16401" y="2896"/>
                </a:lnTo>
                <a:lnTo>
                  <a:pt x="16425" y="2677"/>
                </a:lnTo>
                <a:lnTo>
                  <a:pt x="16425" y="2580"/>
                </a:lnTo>
                <a:lnTo>
                  <a:pt x="16425" y="2482"/>
                </a:lnTo>
                <a:lnTo>
                  <a:pt x="16449" y="2409"/>
                </a:lnTo>
                <a:lnTo>
                  <a:pt x="16449" y="2336"/>
                </a:lnTo>
                <a:lnTo>
                  <a:pt x="16425" y="2288"/>
                </a:lnTo>
                <a:lnTo>
                  <a:pt x="16376" y="2215"/>
                </a:lnTo>
                <a:lnTo>
                  <a:pt x="16230" y="2166"/>
                </a:lnTo>
                <a:lnTo>
                  <a:pt x="16060" y="2117"/>
                </a:lnTo>
                <a:lnTo>
                  <a:pt x="15890" y="2093"/>
                </a:lnTo>
                <a:lnTo>
                  <a:pt x="15719" y="2069"/>
                </a:lnTo>
                <a:lnTo>
                  <a:pt x="14624" y="2069"/>
                </a:lnTo>
                <a:lnTo>
                  <a:pt x="14430" y="2093"/>
                </a:lnTo>
                <a:lnTo>
                  <a:pt x="14259" y="2142"/>
                </a:lnTo>
                <a:lnTo>
                  <a:pt x="14235" y="1606"/>
                </a:lnTo>
                <a:lnTo>
                  <a:pt x="14478" y="1679"/>
                </a:lnTo>
                <a:lnTo>
                  <a:pt x="14746" y="1704"/>
                </a:lnTo>
                <a:lnTo>
                  <a:pt x="15014" y="1679"/>
                </a:lnTo>
                <a:lnTo>
                  <a:pt x="15281" y="1655"/>
                </a:lnTo>
                <a:lnTo>
                  <a:pt x="15817" y="1582"/>
                </a:lnTo>
                <a:lnTo>
                  <a:pt x="16060" y="1558"/>
                </a:lnTo>
                <a:close/>
                <a:moveTo>
                  <a:pt x="12556" y="463"/>
                </a:moveTo>
                <a:lnTo>
                  <a:pt x="12337" y="536"/>
                </a:lnTo>
                <a:lnTo>
                  <a:pt x="12118" y="633"/>
                </a:lnTo>
                <a:lnTo>
                  <a:pt x="11948" y="755"/>
                </a:lnTo>
                <a:lnTo>
                  <a:pt x="11875" y="828"/>
                </a:lnTo>
                <a:lnTo>
                  <a:pt x="11826" y="925"/>
                </a:lnTo>
                <a:lnTo>
                  <a:pt x="11826" y="949"/>
                </a:lnTo>
                <a:lnTo>
                  <a:pt x="11851" y="974"/>
                </a:lnTo>
                <a:lnTo>
                  <a:pt x="12921" y="682"/>
                </a:lnTo>
                <a:lnTo>
                  <a:pt x="13505" y="560"/>
                </a:lnTo>
                <a:lnTo>
                  <a:pt x="13700" y="536"/>
                </a:lnTo>
                <a:lnTo>
                  <a:pt x="13797" y="536"/>
                </a:lnTo>
                <a:lnTo>
                  <a:pt x="13894" y="511"/>
                </a:lnTo>
                <a:lnTo>
                  <a:pt x="13894" y="511"/>
                </a:lnTo>
                <a:lnTo>
                  <a:pt x="13870" y="682"/>
                </a:lnTo>
                <a:lnTo>
                  <a:pt x="13748" y="730"/>
                </a:lnTo>
                <a:lnTo>
                  <a:pt x="13627" y="779"/>
                </a:lnTo>
                <a:lnTo>
                  <a:pt x="13383" y="876"/>
                </a:lnTo>
                <a:lnTo>
                  <a:pt x="13018" y="1022"/>
                </a:lnTo>
                <a:lnTo>
                  <a:pt x="12654" y="1144"/>
                </a:lnTo>
                <a:lnTo>
                  <a:pt x="12289" y="1266"/>
                </a:lnTo>
                <a:lnTo>
                  <a:pt x="11948" y="1412"/>
                </a:lnTo>
                <a:lnTo>
                  <a:pt x="11924" y="1436"/>
                </a:lnTo>
                <a:lnTo>
                  <a:pt x="11924" y="1460"/>
                </a:lnTo>
                <a:lnTo>
                  <a:pt x="11924" y="1485"/>
                </a:lnTo>
                <a:lnTo>
                  <a:pt x="12337" y="1485"/>
                </a:lnTo>
                <a:lnTo>
                  <a:pt x="12751" y="1412"/>
                </a:lnTo>
                <a:lnTo>
                  <a:pt x="13140" y="1314"/>
                </a:lnTo>
                <a:lnTo>
                  <a:pt x="13505" y="1193"/>
                </a:lnTo>
                <a:lnTo>
                  <a:pt x="13651" y="1120"/>
                </a:lnTo>
                <a:lnTo>
                  <a:pt x="13870" y="1047"/>
                </a:lnTo>
                <a:lnTo>
                  <a:pt x="13870" y="1047"/>
                </a:lnTo>
                <a:lnTo>
                  <a:pt x="13821" y="1290"/>
                </a:lnTo>
                <a:lnTo>
                  <a:pt x="13821" y="1339"/>
                </a:lnTo>
                <a:lnTo>
                  <a:pt x="13529" y="1387"/>
                </a:lnTo>
                <a:lnTo>
                  <a:pt x="13262" y="1460"/>
                </a:lnTo>
                <a:lnTo>
                  <a:pt x="12970" y="1558"/>
                </a:lnTo>
                <a:lnTo>
                  <a:pt x="12702" y="1631"/>
                </a:lnTo>
                <a:lnTo>
                  <a:pt x="12508" y="1679"/>
                </a:lnTo>
                <a:lnTo>
                  <a:pt x="12264" y="1728"/>
                </a:lnTo>
                <a:lnTo>
                  <a:pt x="12143" y="1777"/>
                </a:lnTo>
                <a:lnTo>
                  <a:pt x="12045" y="1825"/>
                </a:lnTo>
                <a:lnTo>
                  <a:pt x="11972" y="1898"/>
                </a:lnTo>
                <a:lnTo>
                  <a:pt x="11924" y="1971"/>
                </a:lnTo>
                <a:lnTo>
                  <a:pt x="11948" y="1996"/>
                </a:lnTo>
                <a:lnTo>
                  <a:pt x="12021" y="2069"/>
                </a:lnTo>
                <a:lnTo>
                  <a:pt x="12118" y="2093"/>
                </a:lnTo>
                <a:lnTo>
                  <a:pt x="12240" y="2093"/>
                </a:lnTo>
                <a:lnTo>
                  <a:pt x="12362" y="2069"/>
                </a:lnTo>
                <a:lnTo>
                  <a:pt x="12605" y="2020"/>
                </a:lnTo>
                <a:lnTo>
                  <a:pt x="12800" y="1971"/>
                </a:lnTo>
                <a:lnTo>
                  <a:pt x="13335" y="1874"/>
                </a:lnTo>
                <a:lnTo>
                  <a:pt x="13602" y="1801"/>
                </a:lnTo>
                <a:lnTo>
                  <a:pt x="13870" y="1704"/>
                </a:lnTo>
                <a:lnTo>
                  <a:pt x="13821" y="2020"/>
                </a:lnTo>
                <a:lnTo>
                  <a:pt x="13773" y="1996"/>
                </a:lnTo>
                <a:lnTo>
                  <a:pt x="13748" y="1971"/>
                </a:lnTo>
                <a:lnTo>
                  <a:pt x="13529" y="1971"/>
                </a:lnTo>
                <a:lnTo>
                  <a:pt x="13310" y="2069"/>
                </a:lnTo>
                <a:lnTo>
                  <a:pt x="12921" y="2263"/>
                </a:lnTo>
                <a:lnTo>
                  <a:pt x="12508" y="2458"/>
                </a:lnTo>
                <a:lnTo>
                  <a:pt x="12313" y="2604"/>
                </a:lnTo>
                <a:lnTo>
                  <a:pt x="12216" y="2677"/>
                </a:lnTo>
                <a:lnTo>
                  <a:pt x="12143" y="2750"/>
                </a:lnTo>
                <a:lnTo>
                  <a:pt x="12143" y="2774"/>
                </a:lnTo>
                <a:lnTo>
                  <a:pt x="12362" y="2774"/>
                </a:lnTo>
                <a:lnTo>
                  <a:pt x="12581" y="2701"/>
                </a:lnTo>
                <a:lnTo>
                  <a:pt x="12970" y="2555"/>
                </a:lnTo>
                <a:lnTo>
                  <a:pt x="13408" y="2409"/>
                </a:lnTo>
                <a:lnTo>
                  <a:pt x="13627" y="2312"/>
                </a:lnTo>
                <a:lnTo>
                  <a:pt x="13797" y="2215"/>
                </a:lnTo>
                <a:lnTo>
                  <a:pt x="13797" y="2458"/>
                </a:lnTo>
                <a:lnTo>
                  <a:pt x="13602" y="2531"/>
                </a:lnTo>
                <a:lnTo>
                  <a:pt x="13432" y="2604"/>
                </a:lnTo>
                <a:lnTo>
                  <a:pt x="13091" y="2774"/>
                </a:lnTo>
                <a:lnTo>
                  <a:pt x="12581" y="3018"/>
                </a:lnTo>
                <a:lnTo>
                  <a:pt x="12313" y="3164"/>
                </a:lnTo>
                <a:lnTo>
                  <a:pt x="12094" y="3358"/>
                </a:lnTo>
                <a:lnTo>
                  <a:pt x="12118" y="3383"/>
                </a:lnTo>
                <a:lnTo>
                  <a:pt x="12240" y="3383"/>
                </a:lnTo>
                <a:lnTo>
                  <a:pt x="12386" y="3358"/>
                </a:lnTo>
                <a:lnTo>
                  <a:pt x="12678" y="3261"/>
                </a:lnTo>
                <a:lnTo>
                  <a:pt x="13213" y="3042"/>
                </a:lnTo>
                <a:lnTo>
                  <a:pt x="13481" y="2945"/>
                </a:lnTo>
                <a:lnTo>
                  <a:pt x="13627" y="2896"/>
                </a:lnTo>
                <a:lnTo>
                  <a:pt x="13773" y="2823"/>
                </a:lnTo>
                <a:lnTo>
                  <a:pt x="13773" y="3164"/>
                </a:lnTo>
                <a:lnTo>
                  <a:pt x="13748" y="3285"/>
                </a:lnTo>
                <a:lnTo>
                  <a:pt x="13602" y="3285"/>
                </a:lnTo>
                <a:lnTo>
                  <a:pt x="13432" y="3358"/>
                </a:lnTo>
                <a:lnTo>
                  <a:pt x="13140" y="3529"/>
                </a:lnTo>
                <a:lnTo>
                  <a:pt x="12727" y="3748"/>
                </a:lnTo>
                <a:lnTo>
                  <a:pt x="12508" y="3894"/>
                </a:lnTo>
                <a:lnTo>
                  <a:pt x="12337" y="4040"/>
                </a:lnTo>
                <a:lnTo>
                  <a:pt x="12313" y="4064"/>
                </a:lnTo>
                <a:lnTo>
                  <a:pt x="12362" y="4064"/>
                </a:lnTo>
                <a:lnTo>
                  <a:pt x="12556" y="4015"/>
                </a:lnTo>
                <a:lnTo>
                  <a:pt x="12775" y="3942"/>
                </a:lnTo>
                <a:lnTo>
                  <a:pt x="13164" y="3748"/>
                </a:lnTo>
                <a:lnTo>
                  <a:pt x="13456" y="3650"/>
                </a:lnTo>
                <a:lnTo>
                  <a:pt x="13602" y="3577"/>
                </a:lnTo>
                <a:lnTo>
                  <a:pt x="13748" y="3480"/>
                </a:lnTo>
                <a:lnTo>
                  <a:pt x="13700" y="3796"/>
                </a:lnTo>
                <a:lnTo>
                  <a:pt x="13627" y="3772"/>
                </a:lnTo>
                <a:lnTo>
                  <a:pt x="13554" y="3796"/>
                </a:lnTo>
                <a:lnTo>
                  <a:pt x="13189" y="3967"/>
                </a:lnTo>
                <a:lnTo>
                  <a:pt x="12824" y="4137"/>
                </a:lnTo>
                <a:lnTo>
                  <a:pt x="12459" y="4332"/>
                </a:lnTo>
                <a:lnTo>
                  <a:pt x="12289" y="4453"/>
                </a:lnTo>
                <a:lnTo>
                  <a:pt x="12143" y="4575"/>
                </a:lnTo>
                <a:lnTo>
                  <a:pt x="12118" y="4624"/>
                </a:lnTo>
                <a:lnTo>
                  <a:pt x="12143" y="4648"/>
                </a:lnTo>
                <a:lnTo>
                  <a:pt x="12337" y="4672"/>
                </a:lnTo>
                <a:lnTo>
                  <a:pt x="12532" y="4648"/>
                </a:lnTo>
                <a:lnTo>
                  <a:pt x="12727" y="4599"/>
                </a:lnTo>
                <a:lnTo>
                  <a:pt x="12921" y="4502"/>
                </a:lnTo>
                <a:lnTo>
                  <a:pt x="13310" y="4307"/>
                </a:lnTo>
                <a:lnTo>
                  <a:pt x="13481" y="4210"/>
                </a:lnTo>
                <a:lnTo>
                  <a:pt x="13651" y="4137"/>
                </a:lnTo>
                <a:lnTo>
                  <a:pt x="13578" y="4502"/>
                </a:lnTo>
                <a:lnTo>
                  <a:pt x="13456" y="4526"/>
                </a:lnTo>
                <a:lnTo>
                  <a:pt x="13310" y="4551"/>
                </a:lnTo>
                <a:lnTo>
                  <a:pt x="13067" y="4672"/>
                </a:lnTo>
                <a:lnTo>
                  <a:pt x="12605" y="4915"/>
                </a:lnTo>
                <a:lnTo>
                  <a:pt x="12337" y="5013"/>
                </a:lnTo>
                <a:lnTo>
                  <a:pt x="12216" y="5086"/>
                </a:lnTo>
                <a:lnTo>
                  <a:pt x="12118" y="5159"/>
                </a:lnTo>
                <a:lnTo>
                  <a:pt x="12094" y="5207"/>
                </a:lnTo>
                <a:lnTo>
                  <a:pt x="12118" y="5256"/>
                </a:lnTo>
                <a:lnTo>
                  <a:pt x="12216" y="5305"/>
                </a:lnTo>
                <a:lnTo>
                  <a:pt x="12313" y="5353"/>
                </a:lnTo>
                <a:lnTo>
                  <a:pt x="12508" y="5353"/>
                </a:lnTo>
                <a:lnTo>
                  <a:pt x="12727" y="5280"/>
                </a:lnTo>
                <a:lnTo>
                  <a:pt x="12921" y="5207"/>
                </a:lnTo>
                <a:lnTo>
                  <a:pt x="13383" y="5013"/>
                </a:lnTo>
                <a:lnTo>
                  <a:pt x="13481" y="4964"/>
                </a:lnTo>
                <a:lnTo>
                  <a:pt x="13432" y="5280"/>
                </a:lnTo>
                <a:lnTo>
                  <a:pt x="13286" y="5305"/>
                </a:lnTo>
                <a:lnTo>
                  <a:pt x="13140" y="5353"/>
                </a:lnTo>
                <a:lnTo>
                  <a:pt x="12872" y="5499"/>
                </a:lnTo>
                <a:lnTo>
                  <a:pt x="12435" y="5645"/>
                </a:lnTo>
                <a:lnTo>
                  <a:pt x="12240" y="5743"/>
                </a:lnTo>
                <a:lnTo>
                  <a:pt x="12021" y="5840"/>
                </a:lnTo>
                <a:lnTo>
                  <a:pt x="12021" y="5864"/>
                </a:lnTo>
                <a:lnTo>
                  <a:pt x="12045" y="5889"/>
                </a:lnTo>
                <a:lnTo>
                  <a:pt x="12216" y="5913"/>
                </a:lnTo>
                <a:lnTo>
                  <a:pt x="12410" y="5889"/>
                </a:lnTo>
                <a:lnTo>
                  <a:pt x="12605" y="5840"/>
                </a:lnTo>
                <a:lnTo>
                  <a:pt x="12775" y="5791"/>
                </a:lnTo>
                <a:lnTo>
                  <a:pt x="13067" y="5694"/>
                </a:lnTo>
                <a:lnTo>
                  <a:pt x="13359" y="5572"/>
                </a:lnTo>
                <a:lnTo>
                  <a:pt x="13335" y="5694"/>
                </a:lnTo>
                <a:lnTo>
                  <a:pt x="13310" y="5913"/>
                </a:lnTo>
                <a:lnTo>
                  <a:pt x="13116" y="5937"/>
                </a:lnTo>
                <a:lnTo>
                  <a:pt x="12945" y="5986"/>
                </a:lnTo>
                <a:lnTo>
                  <a:pt x="12605" y="6108"/>
                </a:lnTo>
                <a:lnTo>
                  <a:pt x="12191" y="6254"/>
                </a:lnTo>
                <a:lnTo>
                  <a:pt x="11997" y="6351"/>
                </a:lnTo>
                <a:lnTo>
                  <a:pt x="11826" y="6473"/>
                </a:lnTo>
                <a:lnTo>
                  <a:pt x="11826" y="6497"/>
                </a:lnTo>
                <a:lnTo>
                  <a:pt x="11826" y="6521"/>
                </a:lnTo>
                <a:lnTo>
                  <a:pt x="12021" y="6497"/>
                </a:lnTo>
                <a:lnTo>
                  <a:pt x="12216" y="6448"/>
                </a:lnTo>
                <a:lnTo>
                  <a:pt x="12581" y="6327"/>
                </a:lnTo>
                <a:lnTo>
                  <a:pt x="12921" y="6229"/>
                </a:lnTo>
                <a:lnTo>
                  <a:pt x="13262" y="6132"/>
                </a:lnTo>
                <a:lnTo>
                  <a:pt x="13262" y="6132"/>
                </a:lnTo>
                <a:lnTo>
                  <a:pt x="13213" y="6327"/>
                </a:lnTo>
                <a:lnTo>
                  <a:pt x="13140" y="6351"/>
                </a:lnTo>
                <a:lnTo>
                  <a:pt x="12800" y="6546"/>
                </a:lnTo>
                <a:lnTo>
                  <a:pt x="12459" y="6740"/>
                </a:lnTo>
                <a:lnTo>
                  <a:pt x="12118" y="6935"/>
                </a:lnTo>
                <a:lnTo>
                  <a:pt x="11948" y="7057"/>
                </a:lnTo>
                <a:lnTo>
                  <a:pt x="11802" y="7178"/>
                </a:lnTo>
                <a:lnTo>
                  <a:pt x="11802" y="7227"/>
                </a:lnTo>
                <a:lnTo>
                  <a:pt x="11802" y="7251"/>
                </a:lnTo>
                <a:lnTo>
                  <a:pt x="11826" y="7251"/>
                </a:lnTo>
                <a:lnTo>
                  <a:pt x="12167" y="7203"/>
                </a:lnTo>
                <a:lnTo>
                  <a:pt x="12508" y="7081"/>
                </a:lnTo>
                <a:lnTo>
                  <a:pt x="12824" y="6935"/>
                </a:lnTo>
                <a:lnTo>
                  <a:pt x="13140" y="6789"/>
                </a:lnTo>
                <a:lnTo>
                  <a:pt x="13140" y="6789"/>
                </a:lnTo>
                <a:lnTo>
                  <a:pt x="13091" y="6984"/>
                </a:lnTo>
                <a:lnTo>
                  <a:pt x="12945" y="7081"/>
                </a:lnTo>
                <a:lnTo>
                  <a:pt x="12848" y="7130"/>
                </a:lnTo>
                <a:lnTo>
                  <a:pt x="12362" y="7495"/>
                </a:lnTo>
                <a:lnTo>
                  <a:pt x="11851" y="7860"/>
                </a:lnTo>
                <a:lnTo>
                  <a:pt x="11875" y="7884"/>
                </a:lnTo>
                <a:lnTo>
                  <a:pt x="11997" y="7908"/>
                </a:lnTo>
                <a:lnTo>
                  <a:pt x="12216" y="7908"/>
                </a:lnTo>
                <a:lnTo>
                  <a:pt x="12337" y="7860"/>
                </a:lnTo>
                <a:lnTo>
                  <a:pt x="12556" y="7762"/>
                </a:lnTo>
                <a:lnTo>
                  <a:pt x="12775" y="7616"/>
                </a:lnTo>
                <a:lnTo>
                  <a:pt x="12994" y="7470"/>
                </a:lnTo>
                <a:lnTo>
                  <a:pt x="12994" y="7470"/>
                </a:lnTo>
                <a:lnTo>
                  <a:pt x="12921" y="7762"/>
                </a:lnTo>
                <a:lnTo>
                  <a:pt x="12872" y="7762"/>
                </a:lnTo>
                <a:lnTo>
                  <a:pt x="12556" y="7957"/>
                </a:lnTo>
                <a:lnTo>
                  <a:pt x="12216" y="8103"/>
                </a:lnTo>
                <a:lnTo>
                  <a:pt x="12070" y="8176"/>
                </a:lnTo>
                <a:lnTo>
                  <a:pt x="11924" y="8273"/>
                </a:lnTo>
                <a:lnTo>
                  <a:pt x="11802" y="8371"/>
                </a:lnTo>
                <a:lnTo>
                  <a:pt x="11680" y="8492"/>
                </a:lnTo>
                <a:lnTo>
                  <a:pt x="11680" y="8541"/>
                </a:lnTo>
                <a:lnTo>
                  <a:pt x="11729" y="8565"/>
                </a:lnTo>
                <a:lnTo>
                  <a:pt x="11972" y="8517"/>
                </a:lnTo>
                <a:lnTo>
                  <a:pt x="12240" y="8468"/>
                </a:lnTo>
                <a:lnTo>
                  <a:pt x="12508" y="8371"/>
                </a:lnTo>
                <a:lnTo>
                  <a:pt x="12775" y="8273"/>
                </a:lnTo>
                <a:lnTo>
                  <a:pt x="12702" y="8419"/>
                </a:lnTo>
                <a:lnTo>
                  <a:pt x="12629" y="8590"/>
                </a:lnTo>
                <a:lnTo>
                  <a:pt x="12483" y="8614"/>
                </a:lnTo>
                <a:lnTo>
                  <a:pt x="12337" y="8687"/>
                </a:lnTo>
                <a:lnTo>
                  <a:pt x="12070" y="8784"/>
                </a:lnTo>
                <a:lnTo>
                  <a:pt x="11899" y="8857"/>
                </a:lnTo>
                <a:lnTo>
                  <a:pt x="11729" y="8955"/>
                </a:lnTo>
                <a:lnTo>
                  <a:pt x="11583" y="9052"/>
                </a:lnTo>
                <a:lnTo>
                  <a:pt x="11461" y="9198"/>
                </a:lnTo>
                <a:lnTo>
                  <a:pt x="11461" y="9222"/>
                </a:lnTo>
                <a:lnTo>
                  <a:pt x="11486" y="9222"/>
                </a:lnTo>
                <a:lnTo>
                  <a:pt x="11851" y="9174"/>
                </a:lnTo>
                <a:lnTo>
                  <a:pt x="12240" y="9101"/>
                </a:lnTo>
                <a:lnTo>
                  <a:pt x="12459" y="9028"/>
                </a:lnTo>
                <a:lnTo>
                  <a:pt x="12386" y="9174"/>
                </a:lnTo>
                <a:lnTo>
                  <a:pt x="12143" y="9271"/>
                </a:lnTo>
                <a:lnTo>
                  <a:pt x="11899" y="9344"/>
                </a:lnTo>
                <a:lnTo>
                  <a:pt x="11534" y="9466"/>
                </a:lnTo>
                <a:lnTo>
                  <a:pt x="11340" y="9563"/>
                </a:lnTo>
                <a:lnTo>
                  <a:pt x="11194" y="9660"/>
                </a:lnTo>
                <a:lnTo>
                  <a:pt x="11169" y="9685"/>
                </a:lnTo>
                <a:lnTo>
                  <a:pt x="11169" y="9733"/>
                </a:lnTo>
                <a:lnTo>
                  <a:pt x="11194" y="9758"/>
                </a:lnTo>
                <a:lnTo>
                  <a:pt x="11218" y="9782"/>
                </a:lnTo>
                <a:lnTo>
                  <a:pt x="11413" y="9831"/>
                </a:lnTo>
                <a:lnTo>
                  <a:pt x="11583" y="9806"/>
                </a:lnTo>
                <a:lnTo>
                  <a:pt x="11778" y="9758"/>
                </a:lnTo>
                <a:lnTo>
                  <a:pt x="11948" y="9709"/>
                </a:lnTo>
                <a:lnTo>
                  <a:pt x="11875" y="9782"/>
                </a:lnTo>
                <a:lnTo>
                  <a:pt x="11875" y="9879"/>
                </a:lnTo>
                <a:lnTo>
                  <a:pt x="11851" y="9879"/>
                </a:lnTo>
                <a:lnTo>
                  <a:pt x="11656" y="9928"/>
                </a:lnTo>
                <a:lnTo>
                  <a:pt x="11437" y="10001"/>
                </a:lnTo>
                <a:lnTo>
                  <a:pt x="11072" y="10147"/>
                </a:lnTo>
                <a:lnTo>
                  <a:pt x="10683" y="10293"/>
                </a:lnTo>
                <a:lnTo>
                  <a:pt x="10683" y="10317"/>
                </a:lnTo>
                <a:lnTo>
                  <a:pt x="10707" y="10342"/>
                </a:lnTo>
                <a:lnTo>
                  <a:pt x="10877" y="10317"/>
                </a:lnTo>
                <a:lnTo>
                  <a:pt x="11048" y="10317"/>
                </a:lnTo>
                <a:lnTo>
                  <a:pt x="11413" y="10220"/>
                </a:lnTo>
                <a:lnTo>
                  <a:pt x="11583" y="10171"/>
                </a:lnTo>
                <a:lnTo>
                  <a:pt x="11583" y="10171"/>
                </a:lnTo>
                <a:lnTo>
                  <a:pt x="11291" y="10463"/>
                </a:lnTo>
                <a:lnTo>
                  <a:pt x="11023" y="10536"/>
                </a:lnTo>
                <a:lnTo>
                  <a:pt x="10658" y="10585"/>
                </a:lnTo>
                <a:lnTo>
                  <a:pt x="10464" y="10634"/>
                </a:lnTo>
                <a:lnTo>
                  <a:pt x="10391" y="10682"/>
                </a:lnTo>
                <a:lnTo>
                  <a:pt x="10318" y="10731"/>
                </a:lnTo>
                <a:lnTo>
                  <a:pt x="10293" y="10755"/>
                </a:lnTo>
                <a:lnTo>
                  <a:pt x="10318" y="10804"/>
                </a:lnTo>
                <a:lnTo>
                  <a:pt x="10439" y="10853"/>
                </a:lnTo>
                <a:lnTo>
                  <a:pt x="10585" y="10877"/>
                </a:lnTo>
                <a:lnTo>
                  <a:pt x="10731" y="10877"/>
                </a:lnTo>
                <a:lnTo>
                  <a:pt x="10877" y="10853"/>
                </a:lnTo>
                <a:lnTo>
                  <a:pt x="10756" y="10926"/>
                </a:lnTo>
                <a:lnTo>
                  <a:pt x="10512" y="10999"/>
                </a:lnTo>
                <a:lnTo>
                  <a:pt x="10172" y="11047"/>
                </a:lnTo>
                <a:lnTo>
                  <a:pt x="10001" y="11096"/>
                </a:lnTo>
                <a:lnTo>
                  <a:pt x="9831" y="11169"/>
                </a:lnTo>
                <a:lnTo>
                  <a:pt x="9807" y="11218"/>
                </a:lnTo>
                <a:lnTo>
                  <a:pt x="9831" y="11242"/>
                </a:lnTo>
                <a:lnTo>
                  <a:pt x="9953" y="11315"/>
                </a:lnTo>
                <a:lnTo>
                  <a:pt x="10074" y="11339"/>
                </a:lnTo>
                <a:lnTo>
                  <a:pt x="9782" y="11461"/>
                </a:lnTo>
                <a:lnTo>
                  <a:pt x="9490" y="11534"/>
                </a:lnTo>
                <a:lnTo>
                  <a:pt x="9198" y="11607"/>
                </a:lnTo>
                <a:lnTo>
                  <a:pt x="8906" y="11656"/>
                </a:lnTo>
                <a:lnTo>
                  <a:pt x="8639" y="11680"/>
                </a:lnTo>
                <a:lnTo>
                  <a:pt x="8347" y="11680"/>
                </a:lnTo>
                <a:lnTo>
                  <a:pt x="8079" y="11656"/>
                </a:lnTo>
                <a:lnTo>
                  <a:pt x="7836" y="11607"/>
                </a:lnTo>
                <a:lnTo>
                  <a:pt x="7568" y="11534"/>
                </a:lnTo>
                <a:lnTo>
                  <a:pt x="7325" y="11437"/>
                </a:lnTo>
                <a:lnTo>
                  <a:pt x="7081" y="11315"/>
                </a:lnTo>
                <a:lnTo>
                  <a:pt x="6838" y="11193"/>
                </a:lnTo>
                <a:lnTo>
                  <a:pt x="6595" y="11047"/>
                </a:lnTo>
                <a:lnTo>
                  <a:pt x="6376" y="10901"/>
                </a:lnTo>
                <a:lnTo>
                  <a:pt x="6157" y="10731"/>
                </a:lnTo>
                <a:lnTo>
                  <a:pt x="5962" y="10536"/>
                </a:lnTo>
                <a:lnTo>
                  <a:pt x="5840" y="10390"/>
                </a:lnTo>
                <a:lnTo>
                  <a:pt x="5719" y="10220"/>
                </a:lnTo>
                <a:lnTo>
                  <a:pt x="5524" y="9904"/>
                </a:lnTo>
                <a:lnTo>
                  <a:pt x="5548" y="9782"/>
                </a:lnTo>
                <a:lnTo>
                  <a:pt x="5500" y="9660"/>
                </a:lnTo>
                <a:lnTo>
                  <a:pt x="5475" y="9612"/>
                </a:lnTo>
                <a:lnTo>
                  <a:pt x="5427" y="9563"/>
                </a:lnTo>
                <a:lnTo>
                  <a:pt x="5378" y="9539"/>
                </a:lnTo>
                <a:lnTo>
                  <a:pt x="5305" y="9539"/>
                </a:lnTo>
                <a:lnTo>
                  <a:pt x="4867" y="9441"/>
                </a:lnTo>
                <a:lnTo>
                  <a:pt x="4429" y="9320"/>
                </a:lnTo>
                <a:lnTo>
                  <a:pt x="4040" y="9174"/>
                </a:lnTo>
                <a:lnTo>
                  <a:pt x="3651" y="8955"/>
                </a:lnTo>
                <a:lnTo>
                  <a:pt x="3310" y="8711"/>
                </a:lnTo>
                <a:lnTo>
                  <a:pt x="2994" y="8444"/>
                </a:lnTo>
                <a:lnTo>
                  <a:pt x="2677" y="8152"/>
                </a:lnTo>
                <a:lnTo>
                  <a:pt x="2410" y="7811"/>
                </a:lnTo>
                <a:lnTo>
                  <a:pt x="2142" y="7470"/>
                </a:lnTo>
                <a:lnTo>
                  <a:pt x="1923" y="7081"/>
                </a:lnTo>
                <a:lnTo>
                  <a:pt x="1704" y="6716"/>
                </a:lnTo>
                <a:lnTo>
                  <a:pt x="1509" y="6302"/>
                </a:lnTo>
                <a:lnTo>
                  <a:pt x="1339" y="5913"/>
                </a:lnTo>
                <a:lnTo>
                  <a:pt x="1169" y="5499"/>
                </a:lnTo>
                <a:lnTo>
                  <a:pt x="1047" y="5086"/>
                </a:lnTo>
                <a:lnTo>
                  <a:pt x="925" y="4672"/>
                </a:lnTo>
                <a:lnTo>
                  <a:pt x="731" y="4040"/>
                </a:lnTo>
                <a:lnTo>
                  <a:pt x="560" y="3358"/>
                </a:lnTo>
                <a:lnTo>
                  <a:pt x="487" y="3018"/>
                </a:lnTo>
                <a:lnTo>
                  <a:pt x="463" y="2701"/>
                </a:lnTo>
                <a:lnTo>
                  <a:pt x="463" y="2361"/>
                </a:lnTo>
                <a:lnTo>
                  <a:pt x="512" y="2020"/>
                </a:lnTo>
                <a:lnTo>
                  <a:pt x="560" y="1923"/>
                </a:lnTo>
                <a:lnTo>
                  <a:pt x="609" y="1850"/>
                </a:lnTo>
                <a:lnTo>
                  <a:pt x="731" y="1679"/>
                </a:lnTo>
                <a:lnTo>
                  <a:pt x="877" y="1582"/>
                </a:lnTo>
                <a:lnTo>
                  <a:pt x="1071" y="1485"/>
                </a:lnTo>
                <a:lnTo>
                  <a:pt x="1266" y="1436"/>
                </a:lnTo>
                <a:lnTo>
                  <a:pt x="1485" y="1387"/>
                </a:lnTo>
                <a:lnTo>
                  <a:pt x="1874" y="1339"/>
                </a:lnTo>
                <a:lnTo>
                  <a:pt x="2215" y="1314"/>
                </a:lnTo>
                <a:lnTo>
                  <a:pt x="2580" y="1339"/>
                </a:lnTo>
                <a:lnTo>
                  <a:pt x="3115" y="1339"/>
                </a:lnTo>
                <a:lnTo>
                  <a:pt x="3286" y="1314"/>
                </a:lnTo>
                <a:lnTo>
                  <a:pt x="3383" y="1339"/>
                </a:lnTo>
                <a:lnTo>
                  <a:pt x="3456" y="1339"/>
                </a:lnTo>
                <a:lnTo>
                  <a:pt x="3553" y="1290"/>
                </a:lnTo>
                <a:lnTo>
                  <a:pt x="3578" y="1241"/>
                </a:lnTo>
                <a:lnTo>
                  <a:pt x="3578" y="1193"/>
                </a:lnTo>
                <a:lnTo>
                  <a:pt x="3602" y="1047"/>
                </a:lnTo>
                <a:lnTo>
                  <a:pt x="3602" y="876"/>
                </a:lnTo>
                <a:lnTo>
                  <a:pt x="3578" y="584"/>
                </a:lnTo>
                <a:lnTo>
                  <a:pt x="3894" y="536"/>
                </a:lnTo>
                <a:lnTo>
                  <a:pt x="4210" y="511"/>
                </a:lnTo>
                <a:lnTo>
                  <a:pt x="4867" y="511"/>
                </a:lnTo>
                <a:lnTo>
                  <a:pt x="5500" y="536"/>
                </a:lnTo>
                <a:lnTo>
                  <a:pt x="6132" y="536"/>
                </a:lnTo>
                <a:lnTo>
                  <a:pt x="7422" y="511"/>
                </a:lnTo>
                <a:lnTo>
                  <a:pt x="11315" y="511"/>
                </a:lnTo>
                <a:lnTo>
                  <a:pt x="11948" y="487"/>
                </a:lnTo>
                <a:lnTo>
                  <a:pt x="12556" y="463"/>
                </a:lnTo>
                <a:close/>
                <a:moveTo>
                  <a:pt x="9636" y="12069"/>
                </a:moveTo>
                <a:lnTo>
                  <a:pt x="9612" y="12118"/>
                </a:lnTo>
                <a:lnTo>
                  <a:pt x="9466" y="12167"/>
                </a:lnTo>
                <a:lnTo>
                  <a:pt x="9320" y="12240"/>
                </a:lnTo>
                <a:lnTo>
                  <a:pt x="9052" y="12386"/>
                </a:lnTo>
                <a:lnTo>
                  <a:pt x="8906" y="12483"/>
                </a:lnTo>
                <a:lnTo>
                  <a:pt x="8809" y="12580"/>
                </a:lnTo>
                <a:lnTo>
                  <a:pt x="8785" y="12629"/>
                </a:lnTo>
                <a:lnTo>
                  <a:pt x="8809" y="12702"/>
                </a:lnTo>
                <a:lnTo>
                  <a:pt x="8858" y="12751"/>
                </a:lnTo>
                <a:lnTo>
                  <a:pt x="9052" y="12751"/>
                </a:lnTo>
                <a:lnTo>
                  <a:pt x="9198" y="12702"/>
                </a:lnTo>
                <a:lnTo>
                  <a:pt x="9466" y="12580"/>
                </a:lnTo>
                <a:lnTo>
                  <a:pt x="9563" y="12556"/>
                </a:lnTo>
                <a:lnTo>
                  <a:pt x="9563" y="12678"/>
                </a:lnTo>
                <a:lnTo>
                  <a:pt x="9198" y="12872"/>
                </a:lnTo>
                <a:lnTo>
                  <a:pt x="8955" y="13018"/>
                </a:lnTo>
                <a:lnTo>
                  <a:pt x="8833" y="13115"/>
                </a:lnTo>
                <a:lnTo>
                  <a:pt x="8760" y="13237"/>
                </a:lnTo>
                <a:lnTo>
                  <a:pt x="8736" y="13261"/>
                </a:lnTo>
                <a:lnTo>
                  <a:pt x="8760" y="13310"/>
                </a:lnTo>
                <a:lnTo>
                  <a:pt x="8785" y="13334"/>
                </a:lnTo>
                <a:lnTo>
                  <a:pt x="8955" y="13334"/>
                </a:lnTo>
                <a:lnTo>
                  <a:pt x="9077" y="13286"/>
                </a:lnTo>
                <a:lnTo>
                  <a:pt x="9320" y="13188"/>
                </a:lnTo>
                <a:lnTo>
                  <a:pt x="9588" y="13042"/>
                </a:lnTo>
                <a:lnTo>
                  <a:pt x="9588" y="13213"/>
                </a:lnTo>
                <a:lnTo>
                  <a:pt x="9223" y="13383"/>
                </a:lnTo>
                <a:lnTo>
                  <a:pt x="9077" y="13480"/>
                </a:lnTo>
                <a:lnTo>
                  <a:pt x="8931" y="13578"/>
                </a:lnTo>
                <a:lnTo>
                  <a:pt x="8906" y="13626"/>
                </a:lnTo>
                <a:lnTo>
                  <a:pt x="8882" y="13675"/>
                </a:lnTo>
                <a:lnTo>
                  <a:pt x="8882" y="13797"/>
                </a:lnTo>
                <a:lnTo>
                  <a:pt x="8882" y="13821"/>
                </a:lnTo>
                <a:lnTo>
                  <a:pt x="8906" y="13845"/>
                </a:lnTo>
                <a:lnTo>
                  <a:pt x="9004" y="13845"/>
                </a:lnTo>
                <a:lnTo>
                  <a:pt x="9077" y="13821"/>
                </a:lnTo>
                <a:lnTo>
                  <a:pt x="9247" y="13748"/>
                </a:lnTo>
                <a:lnTo>
                  <a:pt x="9393" y="13675"/>
                </a:lnTo>
                <a:lnTo>
                  <a:pt x="9612" y="13578"/>
                </a:lnTo>
                <a:lnTo>
                  <a:pt x="9588" y="13602"/>
                </a:lnTo>
                <a:lnTo>
                  <a:pt x="9417" y="13699"/>
                </a:lnTo>
                <a:lnTo>
                  <a:pt x="9223" y="13845"/>
                </a:lnTo>
                <a:lnTo>
                  <a:pt x="9077" y="13991"/>
                </a:lnTo>
                <a:lnTo>
                  <a:pt x="8931" y="14162"/>
                </a:lnTo>
                <a:lnTo>
                  <a:pt x="8931" y="14186"/>
                </a:lnTo>
                <a:lnTo>
                  <a:pt x="8931" y="14210"/>
                </a:lnTo>
                <a:lnTo>
                  <a:pt x="8955" y="14235"/>
                </a:lnTo>
                <a:lnTo>
                  <a:pt x="8979" y="14235"/>
                </a:lnTo>
                <a:lnTo>
                  <a:pt x="9271" y="14137"/>
                </a:lnTo>
                <a:lnTo>
                  <a:pt x="9563" y="14016"/>
                </a:lnTo>
                <a:lnTo>
                  <a:pt x="9563" y="14259"/>
                </a:lnTo>
                <a:lnTo>
                  <a:pt x="9320" y="14405"/>
                </a:lnTo>
                <a:lnTo>
                  <a:pt x="9198" y="14454"/>
                </a:lnTo>
                <a:lnTo>
                  <a:pt x="9052" y="14551"/>
                </a:lnTo>
                <a:lnTo>
                  <a:pt x="8955" y="14648"/>
                </a:lnTo>
                <a:lnTo>
                  <a:pt x="8906" y="14697"/>
                </a:lnTo>
                <a:lnTo>
                  <a:pt x="8882" y="14770"/>
                </a:lnTo>
                <a:lnTo>
                  <a:pt x="8882" y="14819"/>
                </a:lnTo>
                <a:lnTo>
                  <a:pt x="8931" y="14843"/>
                </a:lnTo>
                <a:lnTo>
                  <a:pt x="9004" y="14867"/>
                </a:lnTo>
                <a:lnTo>
                  <a:pt x="9077" y="14843"/>
                </a:lnTo>
                <a:lnTo>
                  <a:pt x="9223" y="14819"/>
                </a:lnTo>
                <a:lnTo>
                  <a:pt x="9490" y="14673"/>
                </a:lnTo>
                <a:lnTo>
                  <a:pt x="9539" y="14648"/>
                </a:lnTo>
                <a:lnTo>
                  <a:pt x="9563" y="14940"/>
                </a:lnTo>
                <a:lnTo>
                  <a:pt x="9442" y="14965"/>
                </a:lnTo>
                <a:lnTo>
                  <a:pt x="9320" y="15038"/>
                </a:lnTo>
                <a:lnTo>
                  <a:pt x="9174" y="15159"/>
                </a:lnTo>
                <a:lnTo>
                  <a:pt x="9101" y="15232"/>
                </a:lnTo>
                <a:lnTo>
                  <a:pt x="9052" y="15281"/>
                </a:lnTo>
                <a:lnTo>
                  <a:pt x="9028" y="15305"/>
                </a:lnTo>
                <a:lnTo>
                  <a:pt x="9028" y="15354"/>
                </a:lnTo>
                <a:lnTo>
                  <a:pt x="9174" y="15354"/>
                </a:lnTo>
                <a:lnTo>
                  <a:pt x="9271" y="15330"/>
                </a:lnTo>
                <a:lnTo>
                  <a:pt x="9442" y="15257"/>
                </a:lnTo>
                <a:lnTo>
                  <a:pt x="9539" y="15208"/>
                </a:lnTo>
                <a:lnTo>
                  <a:pt x="9612" y="15159"/>
                </a:lnTo>
                <a:lnTo>
                  <a:pt x="9661" y="15208"/>
                </a:lnTo>
                <a:lnTo>
                  <a:pt x="9539" y="15281"/>
                </a:lnTo>
                <a:lnTo>
                  <a:pt x="9393" y="15378"/>
                </a:lnTo>
                <a:lnTo>
                  <a:pt x="9296" y="15500"/>
                </a:lnTo>
                <a:lnTo>
                  <a:pt x="9223" y="15622"/>
                </a:lnTo>
                <a:lnTo>
                  <a:pt x="9223" y="15646"/>
                </a:lnTo>
                <a:lnTo>
                  <a:pt x="9223" y="15695"/>
                </a:lnTo>
                <a:lnTo>
                  <a:pt x="9271" y="15743"/>
                </a:lnTo>
                <a:lnTo>
                  <a:pt x="9344" y="15768"/>
                </a:lnTo>
                <a:lnTo>
                  <a:pt x="9417" y="15768"/>
                </a:lnTo>
                <a:lnTo>
                  <a:pt x="9636" y="15670"/>
                </a:lnTo>
                <a:lnTo>
                  <a:pt x="9855" y="15573"/>
                </a:lnTo>
                <a:lnTo>
                  <a:pt x="10123" y="15500"/>
                </a:lnTo>
                <a:lnTo>
                  <a:pt x="10196" y="15524"/>
                </a:lnTo>
                <a:lnTo>
                  <a:pt x="10074" y="15573"/>
                </a:lnTo>
                <a:lnTo>
                  <a:pt x="9953" y="15670"/>
                </a:lnTo>
                <a:lnTo>
                  <a:pt x="9855" y="15768"/>
                </a:lnTo>
                <a:lnTo>
                  <a:pt x="9807" y="15865"/>
                </a:lnTo>
                <a:lnTo>
                  <a:pt x="9807" y="15938"/>
                </a:lnTo>
                <a:lnTo>
                  <a:pt x="9831" y="15987"/>
                </a:lnTo>
                <a:lnTo>
                  <a:pt x="9880" y="16035"/>
                </a:lnTo>
                <a:lnTo>
                  <a:pt x="9928" y="16035"/>
                </a:lnTo>
                <a:lnTo>
                  <a:pt x="10099" y="16011"/>
                </a:lnTo>
                <a:lnTo>
                  <a:pt x="10245" y="15962"/>
                </a:lnTo>
                <a:lnTo>
                  <a:pt x="10537" y="15841"/>
                </a:lnTo>
                <a:lnTo>
                  <a:pt x="10829" y="15768"/>
                </a:lnTo>
                <a:lnTo>
                  <a:pt x="10950" y="15743"/>
                </a:lnTo>
                <a:lnTo>
                  <a:pt x="11096" y="15670"/>
                </a:lnTo>
                <a:lnTo>
                  <a:pt x="11267" y="15719"/>
                </a:lnTo>
                <a:lnTo>
                  <a:pt x="11169" y="15743"/>
                </a:lnTo>
                <a:lnTo>
                  <a:pt x="11072" y="15768"/>
                </a:lnTo>
                <a:lnTo>
                  <a:pt x="10877" y="15865"/>
                </a:lnTo>
                <a:lnTo>
                  <a:pt x="10610" y="15987"/>
                </a:lnTo>
                <a:lnTo>
                  <a:pt x="10488" y="16060"/>
                </a:lnTo>
                <a:lnTo>
                  <a:pt x="10366" y="16157"/>
                </a:lnTo>
                <a:lnTo>
                  <a:pt x="10342" y="16230"/>
                </a:lnTo>
                <a:lnTo>
                  <a:pt x="10366" y="16303"/>
                </a:lnTo>
                <a:lnTo>
                  <a:pt x="10415" y="16352"/>
                </a:lnTo>
                <a:lnTo>
                  <a:pt x="10634" y="16352"/>
                </a:lnTo>
                <a:lnTo>
                  <a:pt x="10780" y="16303"/>
                </a:lnTo>
                <a:lnTo>
                  <a:pt x="11048" y="16181"/>
                </a:lnTo>
                <a:lnTo>
                  <a:pt x="11315" y="16084"/>
                </a:lnTo>
                <a:lnTo>
                  <a:pt x="11437" y="16011"/>
                </a:lnTo>
                <a:lnTo>
                  <a:pt x="11486" y="15962"/>
                </a:lnTo>
                <a:lnTo>
                  <a:pt x="11510" y="15889"/>
                </a:lnTo>
                <a:lnTo>
                  <a:pt x="11510" y="15841"/>
                </a:lnTo>
                <a:lnTo>
                  <a:pt x="11510" y="15816"/>
                </a:lnTo>
                <a:lnTo>
                  <a:pt x="11826" y="15962"/>
                </a:lnTo>
                <a:lnTo>
                  <a:pt x="11583" y="16035"/>
                </a:lnTo>
                <a:lnTo>
                  <a:pt x="11340" y="16108"/>
                </a:lnTo>
                <a:lnTo>
                  <a:pt x="11121" y="16230"/>
                </a:lnTo>
                <a:lnTo>
                  <a:pt x="11048" y="16303"/>
                </a:lnTo>
                <a:lnTo>
                  <a:pt x="10975" y="16376"/>
                </a:lnTo>
                <a:lnTo>
                  <a:pt x="10950" y="16449"/>
                </a:lnTo>
                <a:lnTo>
                  <a:pt x="10950" y="16522"/>
                </a:lnTo>
                <a:lnTo>
                  <a:pt x="10999" y="16571"/>
                </a:lnTo>
                <a:lnTo>
                  <a:pt x="11072" y="16571"/>
                </a:lnTo>
                <a:lnTo>
                  <a:pt x="11291" y="16473"/>
                </a:lnTo>
                <a:lnTo>
                  <a:pt x="11510" y="16376"/>
                </a:lnTo>
                <a:lnTo>
                  <a:pt x="11802" y="16279"/>
                </a:lnTo>
                <a:lnTo>
                  <a:pt x="12094" y="16206"/>
                </a:lnTo>
                <a:lnTo>
                  <a:pt x="12143" y="16181"/>
                </a:lnTo>
                <a:lnTo>
                  <a:pt x="12313" y="16303"/>
                </a:lnTo>
                <a:lnTo>
                  <a:pt x="12021" y="16352"/>
                </a:lnTo>
                <a:lnTo>
                  <a:pt x="11851" y="16376"/>
                </a:lnTo>
                <a:lnTo>
                  <a:pt x="11705" y="16425"/>
                </a:lnTo>
                <a:lnTo>
                  <a:pt x="11559" y="16498"/>
                </a:lnTo>
                <a:lnTo>
                  <a:pt x="11413" y="16571"/>
                </a:lnTo>
                <a:lnTo>
                  <a:pt x="11364" y="16619"/>
                </a:lnTo>
                <a:lnTo>
                  <a:pt x="11340" y="16668"/>
                </a:lnTo>
                <a:lnTo>
                  <a:pt x="11340" y="16717"/>
                </a:lnTo>
                <a:lnTo>
                  <a:pt x="11340" y="16765"/>
                </a:lnTo>
                <a:lnTo>
                  <a:pt x="11364" y="16814"/>
                </a:lnTo>
                <a:lnTo>
                  <a:pt x="11413" y="16863"/>
                </a:lnTo>
                <a:lnTo>
                  <a:pt x="11534" y="16863"/>
                </a:lnTo>
                <a:lnTo>
                  <a:pt x="11778" y="16790"/>
                </a:lnTo>
                <a:lnTo>
                  <a:pt x="12045" y="16717"/>
                </a:lnTo>
                <a:lnTo>
                  <a:pt x="12337" y="16692"/>
                </a:lnTo>
                <a:lnTo>
                  <a:pt x="12629" y="16644"/>
                </a:lnTo>
                <a:lnTo>
                  <a:pt x="12702" y="16741"/>
                </a:lnTo>
                <a:lnTo>
                  <a:pt x="12532" y="16814"/>
                </a:lnTo>
                <a:lnTo>
                  <a:pt x="12362" y="16887"/>
                </a:lnTo>
                <a:lnTo>
                  <a:pt x="11997" y="16984"/>
                </a:lnTo>
                <a:lnTo>
                  <a:pt x="11242" y="17106"/>
                </a:lnTo>
                <a:lnTo>
                  <a:pt x="10658" y="17203"/>
                </a:lnTo>
                <a:lnTo>
                  <a:pt x="10074" y="17252"/>
                </a:lnTo>
                <a:lnTo>
                  <a:pt x="9466" y="17276"/>
                </a:lnTo>
                <a:lnTo>
                  <a:pt x="7860" y="17276"/>
                </a:lnTo>
                <a:lnTo>
                  <a:pt x="7373" y="17228"/>
                </a:lnTo>
                <a:lnTo>
                  <a:pt x="6862" y="17179"/>
                </a:lnTo>
                <a:lnTo>
                  <a:pt x="5865" y="17057"/>
                </a:lnTo>
                <a:lnTo>
                  <a:pt x="4892" y="16863"/>
                </a:lnTo>
                <a:lnTo>
                  <a:pt x="4989" y="16668"/>
                </a:lnTo>
                <a:lnTo>
                  <a:pt x="5110" y="16522"/>
                </a:lnTo>
                <a:lnTo>
                  <a:pt x="5256" y="16376"/>
                </a:lnTo>
                <a:lnTo>
                  <a:pt x="5427" y="16254"/>
                </a:lnTo>
                <a:lnTo>
                  <a:pt x="5597" y="16157"/>
                </a:lnTo>
                <a:lnTo>
                  <a:pt x="5792" y="16060"/>
                </a:lnTo>
                <a:lnTo>
                  <a:pt x="6181" y="15914"/>
                </a:lnTo>
                <a:lnTo>
                  <a:pt x="6546" y="15768"/>
                </a:lnTo>
                <a:lnTo>
                  <a:pt x="6911" y="15622"/>
                </a:lnTo>
                <a:lnTo>
                  <a:pt x="7276" y="15476"/>
                </a:lnTo>
                <a:lnTo>
                  <a:pt x="7641" y="15354"/>
                </a:lnTo>
                <a:lnTo>
                  <a:pt x="7714" y="15330"/>
                </a:lnTo>
                <a:lnTo>
                  <a:pt x="7763" y="15281"/>
                </a:lnTo>
                <a:lnTo>
                  <a:pt x="7787" y="15257"/>
                </a:lnTo>
                <a:lnTo>
                  <a:pt x="7860" y="15159"/>
                </a:lnTo>
                <a:lnTo>
                  <a:pt x="7909" y="15086"/>
                </a:lnTo>
                <a:lnTo>
                  <a:pt x="7957" y="14892"/>
                </a:lnTo>
                <a:lnTo>
                  <a:pt x="7982" y="14697"/>
                </a:lnTo>
                <a:lnTo>
                  <a:pt x="8006" y="14478"/>
                </a:lnTo>
                <a:lnTo>
                  <a:pt x="8055" y="13894"/>
                </a:lnTo>
                <a:lnTo>
                  <a:pt x="8055" y="13286"/>
                </a:lnTo>
                <a:lnTo>
                  <a:pt x="8055" y="12726"/>
                </a:lnTo>
                <a:lnTo>
                  <a:pt x="8030" y="12434"/>
                </a:lnTo>
                <a:lnTo>
                  <a:pt x="7982" y="12167"/>
                </a:lnTo>
                <a:lnTo>
                  <a:pt x="8371" y="12191"/>
                </a:lnTo>
                <a:lnTo>
                  <a:pt x="8760" y="12191"/>
                </a:lnTo>
                <a:lnTo>
                  <a:pt x="9198" y="12167"/>
                </a:lnTo>
                <a:lnTo>
                  <a:pt x="9636" y="12069"/>
                </a:lnTo>
                <a:close/>
                <a:moveTo>
                  <a:pt x="12945" y="0"/>
                </a:moveTo>
                <a:lnTo>
                  <a:pt x="11705" y="49"/>
                </a:lnTo>
                <a:lnTo>
                  <a:pt x="7519" y="49"/>
                </a:lnTo>
                <a:lnTo>
                  <a:pt x="6132" y="73"/>
                </a:lnTo>
                <a:lnTo>
                  <a:pt x="5427" y="49"/>
                </a:lnTo>
                <a:lnTo>
                  <a:pt x="4697" y="49"/>
                </a:lnTo>
                <a:lnTo>
                  <a:pt x="3967" y="73"/>
                </a:lnTo>
                <a:lnTo>
                  <a:pt x="3626" y="98"/>
                </a:lnTo>
                <a:lnTo>
                  <a:pt x="3261" y="146"/>
                </a:lnTo>
                <a:lnTo>
                  <a:pt x="3213" y="171"/>
                </a:lnTo>
                <a:lnTo>
                  <a:pt x="3140" y="244"/>
                </a:lnTo>
                <a:lnTo>
                  <a:pt x="3115" y="292"/>
                </a:lnTo>
                <a:lnTo>
                  <a:pt x="3091" y="365"/>
                </a:lnTo>
                <a:lnTo>
                  <a:pt x="3164" y="1071"/>
                </a:lnTo>
                <a:lnTo>
                  <a:pt x="2994" y="998"/>
                </a:lnTo>
                <a:lnTo>
                  <a:pt x="2823" y="974"/>
                </a:lnTo>
                <a:lnTo>
                  <a:pt x="2434" y="949"/>
                </a:lnTo>
                <a:lnTo>
                  <a:pt x="2045" y="949"/>
                </a:lnTo>
                <a:lnTo>
                  <a:pt x="1728" y="974"/>
                </a:lnTo>
                <a:lnTo>
                  <a:pt x="1339" y="1022"/>
                </a:lnTo>
                <a:lnTo>
                  <a:pt x="1144" y="1047"/>
                </a:lnTo>
                <a:lnTo>
                  <a:pt x="974" y="1095"/>
                </a:lnTo>
                <a:lnTo>
                  <a:pt x="779" y="1168"/>
                </a:lnTo>
                <a:lnTo>
                  <a:pt x="609" y="1266"/>
                </a:lnTo>
                <a:lnTo>
                  <a:pt x="463" y="1387"/>
                </a:lnTo>
                <a:lnTo>
                  <a:pt x="317" y="1509"/>
                </a:lnTo>
                <a:lnTo>
                  <a:pt x="220" y="1679"/>
                </a:lnTo>
                <a:lnTo>
                  <a:pt x="122" y="1825"/>
                </a:lnTo>
                <a:lnTo>
                  <a:pt x="74" y="2020"/>
                </a:lnTo>
                <a:lnTo>
                  <a:pt x="25" y="2190"/>
                </a:lnTo>
                <a:lnTo>
                  <a:pt x="25" y="2385"/>
                </a:lnTo>
                <a:lnTo>
                  <a:pt x="1" y="2604"/>
                </a:lnTo>
                <a:lnTo>
                  <a:pt x="49" y="2993"/>
                </a:lnTo>
                <a:lnTo>
                  <a:pt x="98" y="3431"/>
                </a:lnTo>
                <a:lnTo>
                  <a:pt x="195" y="3821"/>
                </a:lnTo>
                <a:lnTo>
                  <a:pt x="414" y="4551"/>
                </a:lnTo>
                <a:lnTo>
                  <a:pt x="536" y="4988"/>
                </a:lnTo>
                <a:lnTo>
                  <a:pt x="682" y="5451"/>
                </a:lnTo>
                <a:lnTo>
                  <a:pt x="852" y="5913"/>
                </a:lnTo>
                <a:lnTo>
                  <a:pt x="1047" y="6351"/>
                </a:lnTo>
                <a:lnTo>
                  <a:pt x="1242" y="6789"/>
                </a:lnTo>
                <a:lnTo>
                  <a:pt x="1461" y="7203"/>
                </a:lnTo>
                <a:lnTo>
                  <a:pt x="1704" y="7616"/>
                </a:lnTo>
                <a:lnTo>
                  <a:pt x="1972" y="8006"/>
                </a:lnTo>
                <a:lnTo>
                  <a:pt x="2264" y="8371"/>
                </a:lnTo>
                <a:lnTo>
                  <a:pt x="2580" y="8687"/>
                </a:lnTo>
                <a:lnTo>
                  <a:pt x="2896" y="9003"/>
                </a:lnTo>
                <a:lnTo>
                  <a:pt x="3286" y="9271"/>
                </a:lnTo>
                <a:lnTo>
                  <a:pt x="3675" y="9514"/>
                </a:lnTo>
                <a:lnTo>
                  <a:pt x="4089" y="9709"/>
                </a:lnTo>
                <a:lnTo>
                  <a:pt x="4551" y="9879"/>
                </a:lnTo>
                <a:lnTo>
                  <a:pt x="5037" y="9977"/>
                </a:lnTo>
                <a:lnTo>
                  <a:pt x="5037" y="10098"/>
                </a:lnTo>
                <a:lnTo>
                  <a:pt x="5062" y="10196"/>
                </a:lnTo>
                <a:lnTo>
                  <a:pt x="5183" y="10415"/>
                </a:lnTo>
                <a:lnTo>
                  <a:pt x="5329" y="10634"/>
                </a:lnTo>
                <a:lnTo>
                  <a:pt x="5500" y="10828"/>
                </a:lnTo>
                <a:lnTo>
                  <a:pt x="5694" y="11023"/>
                </a:lnTo>
                <a:lnTo>
                  <a:pt x="5889" y="11169"/>
                </a:lnTo>
                <a:lnTo>
                  <a:pt x="6254" y="11437"/>
                </a:lnTo>
                <a:lnTo>
                  <a:pt x="6546" y="11631"/>
                </a:lnTo>
                <a:lnTo>
                  <a:pt x="6862" y="11802"/>
                </a:lnTo>
                <a:lnTo>
                  <a:pt x="7179" y="11948"/>
                </a:lnTo>
                <a:lnTo>
                  <a:pt x="7519" y="12045"/>
                </a:lnTo>
                <a:lnTo>
                  <a:pt x="7471" y="12313"/>
                </a:lnTo>
                <a:lnTo>
                  <a:pt x="7471" y="12580"/>
                </a:lnTo>
                <a:lnTo>
                  <a:pt x="7471" y="12872"/>
                </a:lnTo>
                <a:lnTo>
                  <a:pt x="7519" y="13115"/>
                </a:lnTo>
                <a:lnTo>
                  <a:pt x="7519" y="13407"/>
                </a:lnTo>
                <a:lnTo>
                  <a:pt x="7519" y="13724"/>
                </a:lnTo>
                <a:lnTo>
                  <a:pt x="7471" y="14308"/>
                </a:lnTo>
                <a:lnTo>
                  <a:pt x="7422" y="14624"/>
                </a:lnTo>
                <a:lnTo>
                  <a:pt x="7422" y="14770"/>
                </a:lnTo>
                <a:lnTo>
                  <a:pt x="7422" y="14916"/>
                </a:lnTo>
                <a:lnTo>
                  <a:pt x="7203" y="14965"/>
                </a:lnTo>
                <a:lnTo>
                  <a:pt x="6984" y="15013"/>
                </a:lnTo>
                <a:lnTo>
                  <a:pt x="6741" y="15086"/>
                </a:lnTo>
                <a:lnTo>
                  <a:pt x="6522" y="15184"/>
                </a:lnTo>
                <a:lnTo>
                  <a:pt x="6084" y="15378"/>
                </a:lnTo>
                <a:lnTo>
                  <a:pt x="5670" y="15549"/>
                </a:lnTo>
                <a:lnTo>
                  <a:pt x="5451" y="15646"/>
                </a:lnTo>
                <a:lnTo>
                  <a:pt x="5232" y="15743"/>
                </a:lnTo>
                <a:lnTo>
                  <a:pt x="5037" y="15889"/>
                </a:lnTo>
                <a:lnTo>
                  <a:pt x="4867" y="16011"/>
                </a:lnTo>
                <a:lnTo>
                  <a:pt x="4697" y="16181"/>
                </a:lnTo>
                <a:lnTo>
                  <a:pt x="4551" y="16376"/>
                </a:lnTo>
                <a:lnTo>
                  <a:pt x="4429" y="16571"/>
                </a:lnTo>
                <a:lnTo>
                  <a:pt x="4332" y="16814"/>
                </a:lnTo>
                <a:lnTo>
                  <a:pt x="4308" y="16887"/>
                </a:lnTo>
                <a:lnTo>
                  <a:pt x="4308" y="16936"/>
                </a:lnTo>
                <a:lnTo>
                  <a:pt x="4332" y="16984"/>
                </a:lnTo>
                <a:lnTo>
                  <a:pt x="4356" y="17033"/>
                </a:lnTo>
                <a:lnTo>
                  <a:pt x="4454" y="17106"/>
                </a:lnTo>
                <a:lnTo>
                  <a:pt x="4575" y="17130"/>
                </a:lnTo>
                <a:lnTo>
                  <a:pt x="4746" y="17252"/>
                </a:lnTo>
                <a:lnTo>
                  <a:pt x="4940" y="17374"/>
                </a:lnTo>
                <a:lnTo>
                  <a:pt x="5159" y="17447"/>
                </a:lnTo>
                <a:lnTo>
                  <a:pt x="5402" y="17495"/>
                </a:lnTo>
                <a:lnTo>
                  <a:pt x="5865" y="17568"/>
                </a:lnTo>
                <a:lnTo>
                  <a:pt x="6303" y="17617"/>
                </a:lnTo>
                <a:lnTo>
                  <a:pt x="6984" y="17714"/>
                </a:lnTo>
                <a:lnTo>
                  <a:pt x="7665" y="17763"/>
                </a:lnTo>
                <a:lnTo>
                  <a:pt x="8371" y="17787"/>
                </a:lnTo>
                <a:lnTo>
                  <a:pt x="9052" y="17812"/>
                </a:lnTo>
                <a:lnTo>
                  <a:pt x="9685" y="17787"/>
                </a:lnTo>
                <a:lnTo>
                  <a:pt x="10318" y="17739"/>
                </a:lnTo>
                <a:lnTo>
                  <a:pt x="10950" y="17690"/>
                </a:lnTo>
                <a:lnTo>
                  <a:pt x="11559" y="17593"/>
                </a:lnTo>
                <a:lnTo>
                  <a:pt x="11948" y="17520"/>
                </a:lnTo>
                <a:lnTo>
                  <a:pt x="12410" y="17447"/>
                </a:lnTo>
                <a:lnTo>
                  <a:pt x="12654" y="17398"/>
                </a:lnTo>
                <a:lnTo>
                  <a:pt x="12848" y="17301"/>
                </a:lnTo>
                <a:lnTo>
                  <a:pt x="13018" y="17203"/>
                </a:lnTo>
                <a:lnTo>
                  <a:pt x="13091" y="17130"/>
                </a:lnTo>
                <a:lnTo>
                  <a:pt x="13164" y="17057"/>
                </a:lnTo>
                <a:lnTo>
                  <a:pt x="13237" y="16984"/>
                </a:lnTo>
                <a:lnTo>
                  <a:pt x="13286" y="16911"/>
                </a:lnTo>
                <a:lnTo>
                  <a:pt x="13310" y="16814"/>
                </a:lnTo>
                <a:lnTo>
                  <a:pt x="13286" y="16692"/>
                </a:lnTo>
                <a:lnTo>
                  <a:pt x="13140" y="16400"/>
                </a:lnTo>
                <a:lnTo>
                  <a:pt x="12921" y="16157"/>
                </a:lnTo>
                <a:lnTo>
                  <a:pt x="12702" y="15914"/>
                </a:lnTo>
                <a:lnTo>
                  <a:pt x="12435" y="15719"/>
                </a:lnTo>
                <a:lnTo>
                  <a:pt x="12167" y="15549"/>
                </a:lnTo>
                <a:lnTo>
                  <a:pt x="11851" y="15403"/>
                </a:lnTo>
                <a:lnTo>
                  <a:pt x="11559" y="15281"/>
                </a:lnTo>
                <a:lnTo>
                  <a:pt x="11242" y="15184"/>
                </a:lnTo>
                <a:lnTo>
                  <a:pt x="10780" y="15062"/>
                </a:lnTo>
                <a:lnTo>
                  <a:pt x="10439" y="15013"/>
                </a:lnTo>
                <a:lnTo>
                  <a:pt x="10123" y="14965"/>
                </a:lnTo>
                <a:lnTo>
                  <a:pt x="10147" y="14746"/>
                </a:lnTo>
                <a:lnTo>
                  <a:pt x="10123" y="14502"/>
                </a:lnTo>
                <a:lnTo>
                  <a:pt x="10123" y="14259"/>
                </a:lnTo>
                <a:lnTo>
                  <a:pt x="10099" y="14089"/>
                </a:lnTo>
                <a:lnTo>
                  <a:pt x="10123" y="13529"/>
                </a:lnTo>
                <a:lnTo>
                  <a:pt x="10099" y="12945"/>
                </a:lnTo>
                <a:lnTo>
                  <a:pt x="10099" y="12434"/>
                </a:lnTo>
                <a:lnTo>
                  <a:pt x="10074" y="12191"/>
                </a:lnTo>
                <a:lnTo>
                  <a:pt x="10050" y="12069"/>
                </a:lnTo>
                <a:lnTo>
                  <a:pt x="10001" y="11948"/>
                </a:lnTo>
                <a:lnTo>
                  <a:pt x="10391" y="11777"/>
                </a:lnTo>
                <a:lnTo>
                  <a:pt x="10756" y="11583"/>
                </a:lnTo>
                <a:lnTo>
                  <a:pt x="11096" y="11364"/>
                </a:lnTo>
                <a:lnTo>
                  <a:pt x="11413" y="11096"/>
                </a:lnTo>
                <a:lnTo>
                  <a:pt x="11851" y="10707"/>
                </a:lnTo>
                <a:lnTo>
                  <a:pt x="12118" y="10463"/>
                </a:lnTo>
                <a:lnTo>
                  <a:pt x="12240" y="10317"/>
                </a:lnTo>
                <a:lnTo>
                  <a:pt x="12337" y="10196"/>
                </a:lnTo>
                <a:lnTo>
                  <a:pt x="12508" y="10001"/>
                </a:lnTo>
                <a:lnTo>
                  <a:pt x="12897" y="9879"/>
                </a:lnTo>
                <a:lnTo>
                  <a:pt x="13286" y="9782"/>
                </a:lnTo>
                <a:lnTo>
                  <a:pt x="13675" y="9660"/>
                </a:lnTo>
                <a:lnTo>
                  <a:pt x="13870" y="9587"/>
                </a:lnTo>
                <a:lnTo>
                  <a:pt x="14040" y="9490"/>
                </a:lnTo>
                <a:lnTo>
                  <a:pt x="14478" y="9222"/>
                </a:lnTo>
                <a:lnTo>
                  <a:pt x="14916" y="8906"/>
                </a:lnTo>
                <a:lnTo>
                  <a:pt x="15306" y="8565"/>
                </a:lnTo>
                <a:lnTo>
                  <a:pt x="15646" y="8176"/>
                </a:lnTo>
                <a:lnTo>
                  <a:pt x="15963" y="7787"/>
                </a:lnTo>
                <a:lnTo>
                  <a:pt x="16255" y="7397"/>
                </a:lnTo>
                <a:lnTo>
                  <a:pt x="16522" y="6959"/>
                </a:lnTo>
                <a:lnTo>
                  <a:pt x="16766" y="6521"/>
                </a:lnTo>
                <a:lnTo>
                  <a:pt x="16960" y="6083"/>
                </a:lnTo>
                <a:lnTo>
                  <a:pt x="17155" y="5621"/>
                </a:lnTo>
                <a:lnTo>
                  <a:pt x="17301" y="5134"/>
                </a:lnTo>
                <a:lnTo>
                  <a:pt x="17398" y="4648"/>
                </a:lnTo>
                <a:lnTo>
                  <a:pt x="17544" y="3869"/>
                </a:lnTo>
                <a:lnTo>
                  <a:pt x="17593" y="3431"/>
                </a:lnTo>
                <a:lnTo>
                  <a:pt x="17617" y="2993"/>
                </a:lnTo>
                <a:lnTo>
                  <a:pt x="17593" y="2555"/>
                </a:lnTo>
                <a:lnTo>
                  <a:pt x="17569" y="2361"/>
                </a:lnTo>
                <a:lnTo>
                  <a:pt x="17520" y="2142"/>
                </a:lnTo>
                <a:lnTo>
                  <a:pt x="17447" y="1947"/>
                </a:lnTo>
                <a:lnTo>
                  <a:pt x="17374" y="1777"/>
                </a:lnTo>
                <a:lnTo>
                  <a:pt x="17277" y="1606"/>
                </a:lnTo>
                <a:lnTo>
                  <a:pt x="17131" y="1460"/>
                </a:lnTo>
                <a:lnTo>
                  <a:pt x="17009" y="1339"/>
                </a:lnTo>
                <a:lnTo>
                  <a:pt x="16863" y="1241"/>
                </a:lnTo>
                <a:lnTo>
                  <a:pt x="16693" y="1168"/>
                </a:lnTo>
                <a:lnTo>
                  <a:pt x="16547" y="1120"/>
                </a:lnTo>
                <a:lnTo>
                  <a:pt x="16376" y="1095"/>
                </a:lnTo>
                <a:lnTo>
                  <a:pt x="16206" y="1095"/>
                </a:lnTo>
                <a:lnTo>
                  <a:pt x="15841" y="1120"/>
                </a:lnTo>
                <a:lnTo>
                  <a:pt x="15476" y="1168"/>
                </a:lnTo>
                <a:lnTo>
                  <a:pt x="15087" y="1241"/>
                </a:lnTo>
                <a:lnTo>
                  <a:pt x="14868" y="1266"/>
                </a:lnTo>
                <a:lnTo>
                  <a:pt x="14478" y="1266"/>
                </a:lnTo>
                <a:lnTo>
                  <a:pt x="14308" y="1217"/>
                </a:lnTo>
                <a:lnTo>
                  <a:pt x="14332" y="755"/>
                </a:lnTo>
                <a:lnTo>
                  <a:pt x="14357" y="292"/>
                </a:lnTo>
                <a:lnTo>
                  <a:pt x="14357" y="219"/>
                </a:lnTo>
                <a:lnTo>
                  <a:pt x="14332" y="146"/>
                </a:lnTo>
                <a:lnTo>
                  <a:pt x="14259" y="98"/>
                </a:lnTo>
                <a:lnTo>
                  <a:pt x="14186" y="73"/>
                </a:lnTo>
                <a:lnTo>
                  <a:pt x="13894" y="25"/>
                </a:lnTo>
                <a:lnTo>
                  <a:pt x="1357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" name="Google Shape;616;p47"/>
          <p:cNvSpPr/>
          <p:nvPr/>
        </p:nvSpPr>
        <p:spPr>
          <a:xfrm>
            <a:off x="3260558" y="505326"/>
            <a:ext cx="541421" cy="573465"/>
          </a:xfrm>
          <a:custGeom>
            <a:avLst/>
            <a:gdLst/>
            <a:ahLst/>
            <a:cxnLst/>
            <a:rect l="l" t="t" r="r" b="b"/>
            <a:pathLst>
              <a:path w="18177" h="13384" extrusionOk="0">
                <a:moveTo>
                  <a:pt x="10877" y="4039"/>
                </a:moveTo>
                <a:lnTo>
                  <a:pt x="10755" y="4064"/>
                </a:lnTo>
                <a:lnTo>
                  <a:pt x="10707" y="4088"/>
                </a:lnTo>
                <a:lnTo>
                  <a:pt x="10634" y="4112"/>
                </a:lnTo>
                <a:lnTo>
                  <a:pt x="10609" y="4185"/>
                </a:lnTo>
                <a:lnTo>
                  <a:pt x="10561" y="4258"/>
                </a:lnTo>
                <a:lnTo>
                  <a:pt x="10536" y="4331"/>
                </a:lnTo>
                <a:lnTo>
                  <a:pt x="10536" y="4429"/>
                </a:lnTo>
                <a:lnTo>
                  <a:pt x="10561" y="4575"/>
                </a:lnTo>
                <a:lnTo>
                  <a:pt x="10585" y="4623"/>
                </a:lnTo>
                <a:lnTo>
                  <a:pt x="10634" y="4696"/>
                </a:lnTo>
                <a:lnTo>
                  <a:pt x="10707" y="4745"/>
                </a:lnTo>
                <a:lnTo>
                  <a:pt x="10780" y="4769"/>
                </a:lnTo>
                <a:lnTo>
                  <a:pt x="10828" y="4794"/>
                </a:lnTo>
                <a:lnTo>
                  <a:pt x="10999" y="4794"/>
                </a:lnTo>
                <a:lnTo>
                  <a:pt x="11047" y="4769"/>
                </a:lnTo>
                <a:lnTo>
                  <a:pt x="11169" y="4696"/>
                </a:lnTo>
                <a:lnTo>
                  <a:pt x="11266" y="4575"/>
                </a:lnTo>
                <a:lnTo>
                  <a:pt x="11291" y="4502"/>
                </a:lnTo>
                <a:lnTo>
                  <a:pt x="11291" y="4429"/>
                </a:lnTo>
                <a:lnTo>
                  <a:pt x="11291" y="4356"/>
                </a:lnTo>
                <a:lnTo>
                  <a:pt x="11266" y="4283"/>
                </a:lnTo>
                <a:lnTo>
                  <a:pt x="11169" y="4161"/>
                </a:lnTo>
                <a:lnTo>
                  <a:pt x="11120" y="4088"/>
                </a:lnTo>
                <a:lnTo>
                  <a:pt x="11047" y="4064"/>
                </a:lnTo>
                <a:lnTo>
                  <a:pt x="10950" y="4039"/>
                </a:lnTo>
                <a:close/>
                <a:moveTo>
                  <a:pt x="12361" y="3942"/>
                </a:moveTo>
                <a:lnTo>
                  <a:pt x="12288" y="3966"/>
                </a:lnTo>
                <a:lnTo>
                  <a:pt x="12215" y="4015"/>
                </a:lnTo>
                <a:lnTo>
                  <a:pt x="12142" y="4064"/>
                </a:lnTo>
                <a:lnTo>
                  <a:pt x="12093" y="4137"/>
                </a:lnTo>
                <a:lnTo>
                  <a:pt x="12045" y="4210"/>
                </a:lnTo>
                <a:lnTo>
                  <a:pt x="12020" y="4307"/>
                </a:lnTo>
                <a:lnTo>
                  <a:pt x="11996" y="4380"/>
                </a:lnTo>
                <a:lnTo>
                  <a:pt x="12020" y="4477"/>
                </a:lnTo>
                <a:lnTo>
                  <a:pt x="12045" y="4550"/>
                </a:lnTo>
                <a:lnTo>
                  <a:pt x="12093" y="4623"/>
                </a:lnTo>
                <a:lnTo>
                  <a:pt x="12142" y="4696"/>
                </a:lnTo>
                <a:lnTo>
                  <a:pt x="12215" y="4745"/>
                </a:lnTo>
                <a:lnTo>
                  <a:pt x="12288" y="4794"/>
                </a:lnTo>
                <a:lnTo>
                  <a:pt x="12361" y="4818"/>
                </a:lnTo>
                <a:lnTo>
                  <a:pt x="12531" y="4818"/>
                </a:lnTo>
                <a:lnTo>
                  <a:pt x="12629" y="4794"/>
                </a:lnTo>
                <a:lnTo>
                  <a:pt x="12702" y="4745"/>
                </a:lnTo>
                <a:lnTo>
                  <a:pt x="12750" y="4696"/>
                </a:lnTo>
                <a:lnTo>
                  <a:pt x="12823" y="4623"/>
                </a:lnTo>
                <a:lnTo>
                  <a:pt x="12848" y="4550"/>
                </a:lnTo>
                <a:lnTo>
                  <a:pt x="12872" y="4477"/>
                </a:lnTo>
                <a:lnTo>
                  <a:pt x="12896" y="4380"/>
                </a:lnTo>
                <a:lnTo>
                  <a:pt x="12872" y="4307"/>
                </a:lnTo>
                <a:lnTo>
                  <a:pt x="12848" y="4210"/>
                </a:lnTo>
                <a:lnTo>
                  <a:pt x="12823" y="4137"/>
                </a:lnTo>
                <a:lnTo>
                  <a:pt x="12750" y="4064"/>
                </a:lnTo>
                <a:lnTo>
                  <a:pt x="12702" y="4015"/>
                </a:lnTo>
                <a:lnTo>
                  <a:pt x="12629" y="3966"/>
                </a:lnTo>
                <a:lnTo>
                  <a:pt x="12531" y="3942"/>
                </a:lnTo>
                <a:close/>
                <a:moveTo>
                  <a:pt x="11534" y="5013"/>
                </a:moveTo>
                <a:lnTo>
                  <a:pt x="11412" y="5061"/>
                </a:lnTo>
                <a:lnTo>
                  <a:pt x="11315" y="5110"/>
                </a:lnTo>
                <a:lnTo>
                  <a:pt x="11242" y="5232"/>
                </a:lnTo>
                <a:lnTo>
                  <a:pt x="11218" y="5353"/>
                </a:lnTo>
                <a:lnTo>
                  <a:pt x="11242" y="5475"/>
                </a:lnTo>
                <a:lnTo>
                  <a:pt x="11315" y="5572"/>
                </a:lnTo>
                <a:lnTo>
                  <a:pt x="11412" y="5645"/>
                </a:lnTo>
                <a:lnTo>
                  <a:pt x="11534" y="5670"/>
                </a:lnTo>
                <a:lnTo>
                  <a:pt x="11655" y="5645"/>
                </a:lnTo>
                <a:lnTo>
                  <a:pt x="11753" y="5572"/>
                </a:lnTo>
                <a:lnTo>
                  <a:pt x="11826" y="5475"/>
                </a:lnTo>
                <a:lnTo>
                  <a:pt x="11850" y="5353"/>
                </a:lnTo>
                <a:lnTo>
                  <a:pt x="11826" y="5232"/>
                </a:lnTo>
                <a:lnTo>
                  <a:pt x="11753" y="5110"/>
                </a:lnTo>
                <a:lnTo>
                  <a:pt x="11655" y="5061"/>
                </a:lnTo>
                <a:lnTo>
                  <a:pt x="11534" y="5013"/>
                </a:lnTo>
                <a:close/>
                <a:moveTo>
                  <a:pt x="12312" y="5889"/>
                </a:moveTo>
                <a:lnTo>
                  <a:pt x="12239" y="5913"/>
                </a:lnTo>
                <a:lnTo>
                  <a:pt x="12166" y="5937"/>
                </a:lnTo>
                <a:lnTo>
                  <a:pt x="12093" y="5986"/>
                </a:lnTo>
                <a:lnTo>
                  <a:pt x="12045" y="6059"/>
                </a:lnTo>
                <a:lnTo>
                  <a:pt x="12020" y="6132"/>
                </a:lnTo>
                <a:lnTo>
                  <a:pt x="11996" y="6205"/>
                </a:lnTo>
                <a:lnTo>
                  <a:pt x="11996" y="6278"/>
                </a:lnTo>
                <a:lnTo>
                  <a:pt x="11996" y="6351"/>
                </a:lnTo>
                <a:lnTo>
                  <a:pt x="12020" y="6424"/>
                </a:lnTo>
                <a:lnTo>
                  <a:pt x="12045" y="6497"/>
                </a:lnTo>
                <a:lnTo>
                  <a:pt x="12093" y="6570"/>
                </a:lnTo>
                <a:lnTo>
                  <a:pt x="12166" y="6619"/>
                </a:lnTo>
                <a:lnTo>
                  <a:pt x="12239" y="6643"/>
                </a:lnTo>
                <a:lnTo>
                  <a:pt x="12312" y="6667"/>
                </a:lnTo>
                <a:lnTo>
                  <a:pt x="12458" y="6667"/>
                </a:lnTo>
                <a:lnTo>
                  <a:pt x="12531" y="6643"/>
                </a:lnTo>
                <a:lnTo>
                  <a:pt x="12604" y="6619"/>
                </a:lnTo>
                <a:lnTo>
                  <a:pt x="12677" y="6570"/>
                </a:lnTo>
                <a:lnTo>
                  <a:pt x="12726" y="6497"/>
                </a:lnTo>
                <a:lnTo>
                  <a:pt x="12750" y="6424"/>
                </a:lnTo>
                <a:lnTo>
                  <a:pt x="12775" y="6351"/>
                </a:lnTo>
                <a:lnTo>
                  <a:pt x="12799" y="6278"/>
                </a:lnTo>
                <a:lnTo>
                  <a:pt x="12775" y="6205"/>
                </a:lnTo>
                <a:lnTo>
                  <a:pt x="12750" y="6132"/>
                </a:lnTo>
                <a:lnTo>
                  <a:pt x="12726" y="6059"/>
                </a:lnTo>
                <a:lnTo>
                  <a:pt x="12677" y="5986"/>
                </a:lnTo>
                <a:lnTo>
                  <a:pt x="12604" y="5937"/>
                </a:lnTo>
                <a:lnTo>
                  <a:pt x="12531" y="5913"/>
                </a:lnTo>
                <a:lnTo>
                  <a:pt x="12458" y="5889"/>
                </a:lnTo>
                <a:close/>
                <a:moveTo>
                  <a:pt x="10950" y="5889"/>
                </a:moveTo>
                <a:lnTo>
                  <a:pt x="10853" y="5913"/>
                </a:lnTo>
                <a:lnTo>
                  <a:pt x="10780" y="5937"/>
                </a:lnTo>
                <a:lnTo>
                  <a:pt x="10707" y="5986"/>
                </a:lnTo>
                <a:lnTo>
                  <a:pt x="10634" y="6035"/>
                </a:lnTo>
                <a:lnTo>
                  <a:pt x="10585" y="6108"/>
                </a:lnTo>
                <a:lnTo>
                  <a:pt x="10536" y="6181"/>
                </a:lnTo>
                <a:lnTo>
                  <a:pt x="10512" y="6254"/>
                </a:lnTo>
                <a:lnTo>
                  <a:pt x="10488" y="6351"/>
                </a:lnTo>
                <a:lnTo>
                  <a:pt x="10512" y="6424"/>
                </a:lnTo>
                <a:lnTo>
                  <a:pt x="10536" y="6521"/>
                </a:lnTo>
                <a:lnTo>
                  <a:pt x="10585" y="6594"/>
                </a:lnTo>
                <a:lnTo>
                  <a:pt x="10634" y="6643"/>
                </a:lnTo>
                <a:lnTo>
                  <a:pt x="10707" y="6716"/>
                </a:lnTo>
                <a:lnTo>
                  <a:pt x="10780" y="6740"/>
                </a:lnTo>
                <a:lnTo>
                  <a:pt x="10853" y="6765"/>
                </a:lnTo>
                <a:lnTo>
                  <a:pt x="10950" y="6789"/>
                </a:lnTo>
                <a:lnTo>
                  <a:pt x="11023" y="6765"/>
                </a:lnTo>
                <a:lnTo>
                  <a:pt x="11120" y="6740"/>
                </a:lnTo>
                <a:lnTo>
                  <a:pt x="11193" y="6716"/>
                </a:lnTo>
                <a:lnTo>
                  <a:pt x="11242" y="6643"/>
                </a:lnTo>
                <a:lnTo>
                  <a:pt x="11315" y="6594"/>
                </a:lnTo>
                <a:lnTo>
                  <a:pt x="11339" y="6521"/>
                </a:lnTo>
                <a:lnTo>
                  <a:pt x="11364" y="6424"/>
                </a:lnTo>
                <a:lnTo>
                  <a:pt x="11388" y="6351"/>
                </a:lnTo>
                <a:lnTo>
                  <a:pt x="11364" y="6254"/>
                </a:lnTo>
                <a:lnTo>
                  <a:pt x="11339" y="6181"/>
                </a:lnTo>
                <a:lnTo>
                  <a:pt x="11315" y="6108"/>
                </a:lnTo>
                <a:lnTo>
                  <a:pt x="11242" y="6035"/>
                </a:lnTo>
                <a:lnTo>
                  <a:pt x="11193" y="5986"/>
                </a:lnTo>
                <a:lnTo>
                  <a:pt x="11120" y="5937"/>
                </a:lnTo>
                <a:lnTo>
                  <a:pt x="11023" y="5913"/>
                </a:lnTo>
                <a:lnTo>
                  <a:pt x="10950" y="5889"/>
                </a:lnTo>
                <a:close/>
                <a:moveTo>
                  <a:pt x="2799" y="6351"/>
                </a:moveTo>
                <a:lnTo>
                  <a:pt x="2628" y="6546"/>
                </a:lnTo>
                <a:lnTo>
                  <a:pt x="2507" y="6692"/>
                </a:lnTo>
                <a:lnTo>
                  <a:pt x="2166" y="7057"/>
                </a:lnTo>
                <a:lnTo>
                  <a:pt x="2117" y="6740"/>
                </a:lnTo>
                <a:lnTo>
                  <a:pt x="2093" y="6570"/>
                </a:lnTo>
                <a:lnTo>
                  <a:pt x="2044" y="6424"/>
                </a:lnTo>
                <a:lnTo>
                  <a:pt x="2799" y="6351"/>
                </a:lnTo>
                <a:close/>
                <a:moveTo>
                  <a:pt x="11558" y="6813"/>
                </a:moveTo>
                <a:lnTo>
                  <a:pt x="11461" y="6838"/>
                </a:lnTo>
                <a:lnTo>
                  <a:pt x="11388" y="6862"/>
                </a:lnTo>
                <a:lnTo>
                  <a:pt x="11315" y="6911"/>
                </a:lnTo>
                <a:lnTo>
                  <a:pt x="11242" y="6959"/>
                </a:lnTo>
                <a:lnTo>
                  <a:pt x="11169" y="7032"/>
                </a:lnTo>
                <a:lnTo>
                  <a:pt x="11145" y="7105"/>
                </a:lnTo>
                <a:lnTo>
                  <a:pt x="11120" y="7203"/>
                </a:lnTo>
                <a:lnTo>
                  <a:pt x="11096" y="7276"/>
                </a:lnTo>
                <a:lnTo>
                  <a:pt x="11120" y="7373"/>
                </a:lnTo>
                <a:lnTo>
                  <a:pt x="11145" y="7470"/>
                </a:lnTo>
                <a:lnTo>
                  <a:pt x="11169" y="7543"/>
                </a:lnTo>
                <a:lnTo>
                  <a:pt x="11242" y="7616"/>
                </a:lnTo>
                <a:lnTo>
                  <a:pt x="11315" y="7665"/>
                </a:lnTo>
                <a:lnTo>
                  <a:pt x="11388" y="7714"/>
                </a:lnTo>
                <a:lnTo>
                  <a:pt x="11461" y="7738"/>
                </a:lnTo>
                <a:lnTo>
                  <a:pt x="11655" y="7738"/>
                </a:lnTo>
                <a:lnTo>
                  <a:pt x="11728" y="7714"/>
                </a:lnTo>
                <a:lnTo>
                  <a:pt x="11801" y="7665"/>
                </a:lnTo>
                <a:lnTo>
                  <a:pt x="11874" y="7616"/>
                </a:lnTo>
                <a:lnTo>
                  <a:pt x="11947" y="7543"/>
                </a:lnTo>
                <a:lnTo>
                  <a:pt x="11972" y="7470"/>
                </a:lnTo>
                <a:lnTo>
                  <a:pt x="11996" y="7373"/>
                </a:lnTo>
                <a:lnTo>
                  <a:pt x="12020" y="7276"/>
                </a:lnTo>
                <a:lnTo>
                  <a:pt x="11996" y="7203"/>
                </a:lnTo>
                <a:lnTo>
                  <a:pt x="11972" y="7105"/>
                </a:lnTo>
                <a:lnTo>
                  <a:pt x="11947" y="7032"/>
                </a:lnTo>
                <a:lnTo>
                  <a:pt x="11874" y="6959"/>
                </a:lnTo>
                <a:lnTo>
                  <a:pt x="11801" y="6911"/>
                </a:lnTo>
                <a:lnTo>
                  <a:pt x="11728" y="6862"/>
                </a:lnTo>
                <a:lnTo>
                  <a:pt x="11655" y="6838"/>
                </a:lnTo>
                <a:lnTo>
                  <a:pt x="11558" y="6813"/>
                </a:lnTo>
                <a:close/>
                <a:moveTo>
                  <a:pt x="3918" y="6327"/>
                </a:moveTo>
                <a:lnTo>
                  <a:pt x="3845" y="6375"/>
                </a:lnTo>
                <a:lnTo>
                  <a:pt x="3553" y="6667"/>
                </a:lnTo>
                <a:lnTo>
                  <a:pt x="3285" y="6959"/>
                </a:lnTo>
                <a:lnTo>
                  <a:pt x="2726" y="7592"/>
                </a:lnTo>
                <a:lnTo>
                  <a:pt x="2434" y="7908"/>
                </a:lnTo>
                <a:lnTo>
                  <a:pt x="2263" y="8103"/>
                </a:lnTo>
                <a:lnTo>
                  <a:pt x="2117" y="8298"/>
                </a:lnTo>
                <a:lnTo>
                  <a:pt x="2166" y="7543"/>
                </a:lnTo>
                <a:lnTo>
                  <a:pt x="2239" y="7519"/>
                </a:lnTo>
                <a:lnTo>
                  <a:pt x="2312" y="7470"/>
                </a:lnTo>
                <a:lnTo>
                  <a:pt x="2482" y="7349"/>
                </a:lnTo>
                <a:lnTo>
                  <a:pt x="2726" y="7081"/>
                </a:lnTo>
                <a:lnTo>
                  <a:pt x="3066" y="6716"/>
                </a:lnTo>
                <a:lnTo>
                  <a:pt x="3212" y="6594"/>
                </a:lnTo>
                <a:lnTo>
                  <a:pt x="3310" y="6448"/>
                </a:lnTo>
                <a:lnTo>
                  <a:pt x="3358" y="6400"/>
                </a:lnTo>
                <a:lnTo>
                  <a:pt x="3358" y="6327"/>
                </a:lnTo>
                <a:close/>
                <a:moveTo>
                  <a:pt x="12312" y="7860"/>
                </a:moveTo>
                <a:lnTo>
                  <a:pt x="12239" y="7884"/>
                </a:lnTo>
                <a:lnTo>
                  <a:pt x="12166" y="7908"/>
                </a:lnTo>
                <a:lnTo>
                  <a:pt x="12093" y="7957"/>
                </a:lnTo>
                <a:lnTo>
                  <a:pt x="12045" y="8006"/>
                </a:lnTo>
                <a:lnTo>
                  <a:pt x="11996" y="8079"/>
                </a:lnTo>
                <a:lnTo>
                  <a:pt x="11972" y="8152"/>
                </a:lnTo>
                <a:lnTo>
                  <a:pt x="11947" y="8273"/>
                </a:lnTo>
                <a:lnTo>
                  <a:pt x="11972" y="8395"/>
                </a:lnTo>
                <a:lnTo>
                  <a:pt x="12045" y="8517"/>
                </a:lnTo>
                <a:lnTo>
                  <a:pt x="12142" y="8590"/>
                </a:lnTo>
                <a:lnTo>
                  <a:pt x="12215" y="8638"/>
                </a:lnTo>
                <a:lnTo>
                  <a:pt x="12458" y="8638"/>
                </a:lnTo>
                <a:lnTo>
                  <a:pt x="12556" y="8590"/>
                </a:lnTo>
                <a:lnTo>
                  <a:pt x="12629" y="8541"/>
                </a:lnTo>
                <a:lnTo>
                  <a:pt x="12653" y="8517"/>
                </a:lnTo>
                <a:lnTo>
                  <a:pt x="12726" y="8444"/>
                </a:lnTo>
                <a:lnTo>
                  <a:pt x="12750" y="8346"/>
                </a:lnTo>
                <a:lnTo>
                  <a:pt x="12775" y="8225"/>
                </a:lnTo>
                <a:lnTo>
                  <a:pt x="12726" y="8103"/>
                </a:lnTo>
                <a:lnTo>
                  <a:pt x="12653" y="7981"/>
                </a:lnTo>
                <a:lnTo>
                  <a:pt x="12556" y="7908"/>
                </a:lnTo>
                <a:lnTo>
                  <a:pt x="12483" y="7860"/>
                </a:lnTo>
                <a:close/>
                <a:moveTo>
                  <a:pt x="10974" y="7981"/>
                </a:moveTo>
                <a:lnTo>
                  <a:pt x="10877" y="8006"/>
                </a:lnTo>
                <a:lnTo>
                  <a:pt x="10804" y="8030"/>
                </a:lnTo>
                <a:lnTo>
                  <a:pt x="10682" y="8127"/>
                </a:lnTo>
                <a:lnTo>
                  <a:pt x="10609" y="8225"/>
                </a:lnTo>
                <a:lnTo>
                  <a:pt x="10561" y="8346"/>
                </a:lnTo>
                <a:lnTo>
                  <a:pt x="10585" y="8492"/>
                </a:lnTo>
                <a:lnTo>
                  <a:pt x="10609" y="8590"/>
                </a:lnTo>
                <a:lnTo>
                  <a:pt x="10682" y="8663"/>
                </a:lnTo>
                <a:lnTo>
                  <a:pt x="10755" y="8711"/>
                </a:lnTo>
                <a:lnTo>
                  <a:pt x="10853" y="8736"/>
                </a:lnTo>
                <a:lnTo>
                  <a:pt x="10853" y="8760"/>
                </a:lnTo>
                <a:lnTo>
                  <a:pt x="10999" y="8760"/>
                </a:lnTo>
                <a:lnTo>
                  <a:pt x="11145" y="8736"/>
                </a:lnTo>
                <a:lnTo>
                  <a:pt x="11218" y="8711"/>
                </a:lnTo>
                <a:lnTo>
                  <a:pt x="11266" y="8638"/>
                </a:lnTo>
                <a:lnTo>
                  <a:pt x="11339" y="8565"/>
                </a:lnTo>
                <a:lnTo>
                  <a:pt x="11364" y="8468"/>
                </a:lnTo>
                <a:lnTo>
                  <a:pt x="11388" y="8371"/>
                </a:lnTo>
                <a:lnTo>
                  <a:pt x="11364" y="8273"/>
                </a:lnTo>
                <a:lnTo>
                  <a:pt x="11339" y="8176"/>
                </a:lnTo>
                <a:lnTo>
                  <a:pt x="11291" y="8127"/>
                </a:lnTo>
                <a:lnTo>
                  <a:pt x="11218" y="8054"/>
                </a:lnTo>
                <a:lnTo>
                  <a:pt x="11145" y="8006"/>
                </a:lnTo>
                <a:lnTo>
                  <a:pt x="11047" y="7981"/>
                </a:lnTo>
                <a:close/>
                <a:moveTo>
                  <a:pt x="11704" y="8882"/>
                </a:moveTo>
                <a:lnTo>
                  <a:pt x="11631" y="8906"/>
                </a:lnTo>
                <a:lnTo>
                  <a:pt x="11558" y="8930"/>
                </a:lnTo>
                <a:lnTo>
                  <a:pt x="11485" y="8955"/>
                </a:lnTo>
                <a:lnTo>
                  <a:pt x="11437" y="9003"/>
                </a:lnTo>
                <a:lnTo>
                  <a:pt x="11364" y="9101"/>
                </a:lnTo>
                <a:lnTo>
                  <a:pt x="11339" y="9198"/>
                </a:lnTo>
                <a:lnTo>
                  <a:pt x="11315" y="9295"/>
                </a:lnTo>
                <a:lnTo>
                  <a:pt x="11315" y="9393"/>
                </a:lnTo>
                <a:lnTo>
                  <a:pt x="11364" y="9490"/>
                </a:lnTo>
                <a:lnTo>
                  <a:pt x="11437" y="9587"/>
                </a:lnTo>
                <a:lnTo>
                  <a:pt x="11510" y="9636"/>
                </a:lnTo>
                <a:lnTo>
                  <a:pt x="11607" y="9685"/>
                </a:lnTo>
                <a:lnTo>
                  <a:pt x="11850" y="9685"/>
                </a:lnTo>
                <a:lnTo>
                  <a:pt x="11899" y="9636"/>
                </a:lnTo>
                <a:lnTo>
                  <a:pt x="11996" y="9587"/>
                </a:lnTo>
                <a:lnTo>
                  <a:pt x="12045" y="9514"/>
                </a:lnTo>
                <a:lnTo>
                  <a:pt x="12093" y="9393"/>
                </a:lnTo>
                <a:lnTo>
                  <a:pt x="12093" y="9295"/>
                </a:lnTo>
                <a:lnTo>
                  <a:pt x="12093" y="9222"/>
                </a:lnTo>
                <a:lnTo>
                  <a:pt x="12069" y="9125"/>
                </a:lnTo>
                <a:lnTo>
                  <a:pt x="11996" y="9003"/>
                </a:lnTo>
                <a:lnTo>
                  <a:pt x="11923" y="8955"/>
                </a:lnTo>
                <a:lnTo>
                  <a:pt x="11850" y="8930"/>
                </a:lnTo>
                <a:lnTo>
                  <a:pt x="11777" y="8906"/>
                </a:lnTo>
                <a:lnTo>
                  <a:pt x="11704" y="8882"/>
                </a:lnTo>
                <a:close/>
                <a:moveTo>
                  <a:pt x="4112" y="6327"/>
                </a:moveTo>
                <a:lnTo>
                  <a:pt x="4745" y="6375"/>
                </a:lnTo>
                <a:lnTo>
                  <a:pt x="4721" y="6619"/>
                </a:lnTo>
                <a:lnTo>
                  <a:pt x="4721" y="6886"/>
                </a:lnTo>
                <a:lnTo>
                  <a:pt x="4648" y="6886"/>
                </a:lnTo>
                <a:lnTo>
                  <a:pt x="4477" y="6959"/>
                </a:lnTo>
                <a:lnTo>
                  <a:pt x="4380" y="7081"/>
                </a:lnTo>
                <a:lnTo>
                  <a:pt x="4161" y="7349"/>
                </a:lnTo>
                <a:lnTo>
                  <a:pt x="3431" y="8249"/>
                </a:lnTo>
                <a:lnTo>
                  <a:pt x="3091" y="8590"/>
                </a:lnTo>
                <a:lnTo>
                  <a:pt x="2750" y="8955"/>
                </a:lnTo>
                <a:lnTo>
                  <a:pt x="2409" y="9344"/>
                </a:lnTo>
                <a:lnTo>
                  <a:pt x="2239" y="9539"/>
                </a:lnTo>
                <a:lnTo>
                  <a:pt x="2117" y="9733"/>
                </a:lnTo>
                <a:lnTo>
                  <a:pt x="2117" y="8736"/>
                </a:lnTo>
                <a:lnTo>
                  <a:pt x="2239" y="8687"/>
                </a:lnTo>
                <a:lnTo>
                  <a:pt x="2385" y="8614"/>
                </a:lnTo>
                <a:lnTo>
                  <a:pt x="2507" y="8517"/>
                </a:lnTo>
                <a:lnTo>
                  <a:pt x="2628" y="8371"/>
                </a:lnTo>
                <a:lnTo>
                  <a:pt x="2823" y="8127"/>
                </a:lnTo>
                <a:lnTo>
                  <a:pt x="3018" y="7884"/>
                </a:lnTo>
                <a:lnTo>
                  <a:pt x="3577" y="7276"/>
                </a:lnTo>
                <a:lnTo>
                  <a:pt x="3869" y="6959"/>
                </a:lnTo>
                <a:lnTo>
                  <a:pt x="4161" y="6667"/>
                </a:lnTo>
                <a:lnTo>
                  <a:pt x="4210" y="6619"/>
                </a:lnTo>
                <a:lnTo>
                  <a:pt x="4234" y="6570"/>
                </a:lnTo>
                <a:lnTo>
                  <a:pt x="4234" y="6521"/>
                </a:lnTo>
                <a:lnTo>
                  <a:pt x="4210" y="6448"/>
                </a:lnTo>
                <a:lnTo>
                  <a:pt x="4185" y="6375"/>
                </a:lnTo>
                <a:lnTo>
                  <a:pt x="4112" y="6327"/>
                </a:lnTo>
                <a:close/>
                <a:moveTo>
                  <a:pt x="12239" y="9709"/>
                </a:moveTo>
                <a:lnTo>
                  <a:pt x="12166" y="9733"/>
                </a:lnTo>
                <a:lnTo>
                  <a:pt x="12093" y="9782"/>
                </a:lnTo>
                <a:lnTo>
                  <a:pt x="12020" y="9831"/>
                </a:lnTo>
                <a:lnTo>
                  <a:pt x="11972" y="9879"/>
                </a:lnTo>
                <a:lnTo>
                  <a:pt x="11947" y="9952"/>
                </a:lnTo>
                <a:lnTo>
                  <a:pt x="11923" y="10025"/>
                </a:lnTo>
                <a:lnTo>
                  <a:pt x="11923" y="10098"/>
                </a:lnTo>
                <a:lnTo>
                  <a:pt x="11923" y="10196"/>
                </a:lnTo>
                <a:lnTo>
                  <a:pt x="11947" y="10269"/>
                </a:lnTo>
                <a:lnTo>
                  <a:pt x="11972" y="10342"/>
                </a:lnTo>
                <a:lnTo>
                  <a:pt x="12020" y="10390"/>
                </a:lnTo>
                <a:lnTo>
                  <a:pt x="12093" y="10439"/>
                </a:lnTo>
                <a:lnTo>
                  <a:pt x="12166" y="10488"/>
                </a:lnTo>
                <a:lnTo>
                  <a:pt x="12239" y="10512"/>
                </a:lnTo>
                <a:lnTo>
                  <a:pt x="12385" y="10512"/>
                </a:lnTo>
                <a:lnTo>
                  <a:pt x="12483" y="10488"/>
                </a:lnTo>
                <a:lnTo>
                  <a:pt x="12531" y="10439"/>
                </a:lnTo>
                <a:lnTo>
                  <a:pt x="12604" y="10390"/>
                </a:lnTo>
                <a:lnTo>
                  <a:pt x="12653" y="10342"/>
                </a:lnTo>
                <a:lnTo>
                  <a:pt x="12677" y="10269"/>
                </a:lnTo>
                <a:lnTo>
                  <a:pt x="12702" y="10196"/>
                </a:lnTo>
                <a:lnTo>
                  <a:pt x="12726" y="10098"/>
                </a:lnTo>
                <a:lnTo>
                  <a:pt x="12702" y="10025"/>
                </a:lnTo>
                <a:lnTo>
                  <a:pt x="12677" y="9952"/>
                </a:lnTo>
                <a:lnTo>
                  <a:pt x="12653" y="9879"/>
                </a:lnTo>
                <a:lnTo>
                  <a:pt x="12604" y="9831"/>
                </a:lnTo>
                <a:lnTo>
                  <a:pt x="12531" y="9782"/>
                </a:lnTo>
                <a:lnTo>
                  <a:pt x="12483" y="9733"/>
                </a:lnTo>
                <a:lnTo>
                  <a:pt x="12385" y="9709"/>
                </a:lnTo>
                <a:close/>
                <a:moveTo>
                  <a:pt x="10950" y="9831"/>
                </a:moveTo>
                <a:lnTo>
                  <a:pt x="10853" y="9855"/>
                </a:lnTo>
                <a:lnTo>
                  <a:pt x="10755" y="9879"/>
                </a:lnTo>
                <a:lnTo>
                  <a:pt x="10658" y="9952"/>
                </a:lnTo>
                <a:lnTo>
                  <a:pt x="10609" y="10025"/>
                </a:lnTo>
                <a:lnTo>
                  <a:pt x="10561" y="10123"/>
                </a:lnTo>
                <a:lnTo>
                  <a:pt x="10561" y="10220"/>
                </a:lnTo>
                <a:lnTo>
                  <a:pt x="10561" y="10342"/>
                </a:lnTo>
                <a:lnTo>
                  <a:pt x="10585" y="10415"/>
                </a:lnTo>
                <a:lnTo>
                  <a:pt x="10634" y="10463"/>
                </a:lnTo>
                <a:lnTo>
                  <a:pt x="10755" y="10560"/>
                </a:lnTo>
                <a:lnTo>
                  <a:pt x="10828" y="10609"/>
                </a:lnTo>
                <a:lnTo>
                  <a:pt x="10950" y="10633"/>
                </a:lnTo>
                <a:lnTo>
                  <a:pt x="11047" y="10609"/>
                </a:lnTo>
                <a:lnTo>
                  <a:pt x="11145" y="10560"/>
                </a:lnTo>
                <a:lnTo>
                  <a:pt x="11266" y="10463"/>
                </a:lnTo>
                <a:lnTo>
                  <a:pt x="11291" y="10415"/>
                </a:lnTo>
                <a:lnTo>
                  <a:pt x="11315" y="10342"/>
                </a:lnTo>
                <a:lnTo>
                  <a:pt x="11339" y="10220"/>
                </a:lnTo>
                <a:lnTo>
                  <a:pt x="11315" y="10123"/>
                </a:lnTo>
                <a:lnTo>
                  <a:pt x="11291" y="10025"/>
                </a:lnTo>
                <a:lnTo>
                  <a:pt x="11218" y="9952"/>
                </a:lnTo>
                <a:lnTo>
                  <a:pt x="11145" y="9879"/>
                </a:lnTo>
                <a:lnTo>
                  <a:pt x="11047" y="9855"/>
                </a:lnTo>
                <a:lnTo>
                  <a:pt x="10950" y="9831"/>
                </a:lnTo>
                <a:close/>
                <a:moveTo>
                  <a:pt x="4696" y="7373"/>
                </a:moveTo>
                <a:lnTo>
                  <a:pt x="4672" y="8079"/>
                </a:lnTo>
                <a:lnTo>
                  <a:pt x="4575" y="8127"/>
                </a:lnTo>
                <a:lnTo>
                  <a:pt x="4477" y="8176"/>
                </a:lnTo>
                <a:lnTo>
                  <a:pt x="4404" y="8273"/>
                </a:lnTo>
                <a:lnTo>
                  <a:pt x="4331" y="8346"/>
                </a:lnTo>
                <a:lnTo>
                  <a:pt x="4088" y="8760"/>
                </a:lnTo>
                <a:lnTo>
                  <a:pt x="3723" y="9320"/>
                </a:lnTo>
                <a:lnTo>
                  <a:pt x="3529" y="9587"/>
                </a:lnTo>
                <a:lnTo>
                  <a:pt x="3310" y="9855"/>
                </a:lnTo>
                <a:lnTo>
                  <a:pt x="3139" y="9977"/>
                </a:lnTo>
                <a:lnTo>
                  <a:pt x="2969" y="10098"/>
                </a:lnTo>
                <a:lnTo>
                  <a:pt x="2604" y="10390"/>
                </a:lnTo>
                <a:lnTo>
                  <a:pt x="2434" y="10560"/>
                </a:lnTo>
                <a:lnTo>
                  <a:pt x="2263" y="10706"/>
                </a:lnTo>
                <a:lnTo>
                  <a:pt x="2142" y="10901"/>
                </a:lnTo>
                <a:lnTo>
                  <a:pt x="2069" y="11071"/>
                </a:lnTo>
                <a:lnTo>
                  <a:pt x="2117" y="10536"/>
                </a:lnTo>
                <a:lnTo>
                  <a:pt x="2117" y="10001"/>
                </a:lnTo>
                <a:lnTo>
                  <a:pt x="2336" y="9904"/>
                </a:lnTo>
                <a:lnTo>
                  <a:pt x="2555" y="9782"/>
                </a:lnTo>
                <a:lnTo>
                  <a:pt x="2750" y="9612"/>
                </a:lnTo>
                <a:lnTo>
                  <a:pt x="2945" y="9441"/>
                </a:lnTo>
                <a:lnTo>
                  <a:pt x="3310" y="9052"/>
                </a:lnTo>
                <a:lnTo>
                  <a:pt x="3626" y="8687"/>
                </a:lnTo>
                <a:lnTo>
                  <a:pt x="4015" y="8249"/>
                </a:lnTo>
                <a:lnTo>
                  <a:pt x="4380" y="7787"/>
                </a:lnTo>
                <a:lnTo>
                  <a:pt x="4550" y="7592"/>
                </a:lnTo>
                <a:lnTo>
                  <a:pt x="4696" y="7373"/>
                </a:lnTo>
                <a:close/>
                <a:moveTo>
                  <a:pt x="17033" y="6254"/>
                </a:moveTo>
                <a:lnTo>
                  <a:pt x="17009" y="6473"/>
                </a:lnTo>
                <a:lnTo>
                  <a:pt x="17009" y="6692"/>
                </a:lnTo>
                <a:lnTo>
                  <a:pt x="17033" y="7154"/>
                </a:lnTo>
                <a:lnTo>
                  <a:pt x="17009" y="7884"/>
                </a:lnTo>
                <a:lnTo>
                  <a:pt x="16984" y="8614"/>
                </a:lnTo>
                <a:lnTo>
                  <a:pt x="16936" y="9247"/>
                </a:lnTo>
                <a:lnTo>
                  <a:pt x="16911" y="9879"/>
                </a:lnTo>
                <a:lnTo>
                  <a:pt x="16911" y="10488"/>
                </a:lnTo>
                <a:lnTo>
                  <a:pt x="16936" y="11120"/>
                </a:lnTo>
                <a:lnTo>
                  <a:pt x="16376" y="11193"/>
                </a:lnTo>
                <a:lnTo>
                  <a:pt x="16425" y="10488"/>
                </a:lnTo>
                <a:lnTo>
                  <a:pt x="16449" y="9758"/>
                </a:lnTo>
                <a:lnTo>
                  <a:pt x="16473" y="8298"/>
                </a:lnTo>
                <a:lnTo>
                  <a:pt x="16473" y="7592"/>
                </a:lnTo>
                <a:lnTo>
                  <a:pt x="16449" y="6886"/>
                </a:lnTo>
                <a:lnTo>
                  <a:pt x="16449" y="6594"/>
                </a:lnTo>
                <a:lnTo>
                  <a:pt x="16425" y="6448"/>
                </a:lnTo>
                <a:lnTo>
                  <a:pt x="16400" y="6302"/>
                </a:lnTo>
                <a:lnTo>
                  <a:pt x="16717" y="6278"/>
                </a:lnTo>
                <a:lnTo>
                  <a:pt x="17033" y="6254"/>
                </a:lnTo>
                <a:close/>
                <a:moveTo>
                  <a:pt x="10147" y="3334"/>
                </a:moveTo>
                <a:lnTo>
                  <a:pt x="10415" y="3407"/>
                </a:lnTo>
                <a:lnTo>
                  <a:pt x="10682" y="3431"/>
                </a:lnTo>
                <a:lnTo>
                  <a:pt x="10950" y="3407"/>
                </a:lnTo>
                <a:lnTo>
                  <a:pt x="11242" y="3407"/>
                </a:lnTo>
                <a:lnTo>
                  <a:pt x="11218" y="3455"/>
                </a:lnTo>
                <a:lnTo>
                  <a:pt x="11218" y="3528"/>
                </a:lnTo>
                <a:lnTo>
                  <a:pt x="11242" y="3626"/>
                </a:lnTo>
                <a:lnTo>
                  <a:pt x="11266" y="3699"/>
                </a:lnTo>
                <a:lnTo>
                  <a:pt x="11315" y="3772"/>
                </a:lnTo>
                <a:lnTo>
                  <a:pt x="11388" y="3820"/>
                </a:lnTo>
                <a:lnTo>
                  <a:pt x="11485" y="3869"/>
                </a:lnTo>
                <a:lnTo>
                  <a:pt x="11607" y="3869"/>
                </a:lnTo>
                <a:lnTo>
                  <a:pt x="11704" y="3820"/>
                </a:lnTo>
                <a:lnTo>
                  <a:pt x="11801" y="3772"/>
                </a:lnTo>
                <a:lnTo>
                  <a:pt x="11850" y="3723"/>
                </a:lnTo>
                <a:lnTo>
                  <a:pt x="11874" y="3650"/>
                </a:lnTo>
                <a:lnTo>
                  <a:pt x="11899" y="3528"/>
                </a:lnTo>
                <a:lnTo>
                  <a:pt x="11874" y="3431"/>
                </a:lnTo>
                <a:lnTo>
                  <a:pt x="11874" y="3382"/>
                </a:lnTo>
                <a:lnTo>
                  <a:pt x="12823" y="3382"/>
                </a:lnTo>
                <a:lnTo>
                  <a:pt x="12823" y="3626"/>
                </a:lnTo>
                <a:lnTo>
                  <a:pt x="12848" y="3820"/>
                </a:lnTo>
                <a:lnTo>
                  <a:pt x="12896" y="4380"/>
                </a:lnTo>
                <a:lnTo>
                  <a:pt x="12969" y="4940"/>
                </a:lnTo>
                <a:lnTo>
                  <a:pt x="12994" y="5499"/>
                </a:lnTo>
                <a:lnTo>
                  <a:pt x="12994" y="6059"/>
                </a:lnTo>
                <a:lnTo>
                  <a:pt x="12945" y="7397"/>
                </a:lnTo>
                <a:lnTo>
                  <a:pt x="12896" y="8711"/>
                </a:lnTo>
                <a:lnTo>
                  <a:pt x="12896" y="9320"/>
                </a:lnTo>
                <a:lnTo>
                  <a:pt x="12896" y="9928"/>
                </a:lnTo>
                <a:lnTo>
                  <a:pt x="12896" y="11120"/>
                </a:lnTo>
                <a:lnTo>
                  <a:pt x="12458" y="11096"/>
                </a:lnTo>
                <a:lnTo>
                  <a:pt x="12020" y="11096"/>
                </a:lnTo>
                <a:lnTo>
                  <a:pt x="12020" y="11023"/>
                </a:lnTo>
                <a:lnTo>
                  <a:pt x="12020" y="10925"/>
                </a:lnTo>
                <a:lnTo>
                  <a:pt x="11996" y="10852"/>
                </a:lnTo>
                <a:lnTo>
                  <a:pt x="11947" y="10779"/>
                </a:lnTo>
                <a:lnTo>
                  <a:pt x="11899" y="10731"/>
                </a:lnTo>
                <a:lnTo>
                  <a:pt x="11850" y="10682"/>
                </a:lnTo>
                <a:lnTo>
                  <a:pt x="11777" y="10633"/>
                </a:lnTo>
                <a:lnTo>
                  <a:pt x="11704" y="10609"/>
                </a:lnTo>
                <a:lnTo>
                  <a:pt x="11534" y="10609"/>
                </a:lnTo>
                <a:lnTo>
                  <a:pt x="11461" y="10633"/>
                </a:lnTo>
                <a:lnTo>
                  <a:pt x="11388" y="10682"/>
                </a:lnTo>
                <a:lnTo>
                  <a:pt x="11339" y="10731"/>
                </a:lnTo>
                <a:lnTo>
                  <a:pt x="11291" y="10779"/>
                </a:lnTo>
                <a:lnTo>
                  <a:pt x="11242" y="10852"/>
                </a:lnTo>
                <a:lnTo>
                  <a:pt x="11218" y="10925"/>
                </a:lnTo>
                <a:lnTo>
                  <a:pt x="11218" y="11023"/>
                </a:lnTo>
                <a:lnTo>
                  <a:pt x="11242" y="11120"/>
                </a:lnTo>
                <a:lnTo>
                  <a:pt x="10853" y="11144"/>
                </a:lnTo>
                <a:lnTo>
                  <a:pt x="10463" y="11217"/>
                </a:lnTo>
                <a:lnTo>
                  <a:pt x="10415" y="10852"/>
                </a:lnTo>
                <a:lnTo>
                  <a:pt x="10366" y="10488"/>
                </a:lnTo>
                <a:lnTo>
                  <a:pt x="10342" y="9758"/>
                </a:lnTo>
                <a:lnTo>
                  <a:pt x="10317" y="8322"/>
                </a:lnTo>
                <a:lnTo>
                  <a:pt x="10317" y="7251"/>
                </a:lnTo>
                <a:lnTo>
                  <a:pt x="10293" y="6716"/>
                </a:lnTo>
                <a:lnTo>
                  <a:pt x="10269" y="6205"/>
                </a:lnTo>
                <a:lnTo>
                  <a:pt x="10171" y="4502"/>
                </a:lnTo>
                <a:lnTo>
                  <a:pt x="10147" y="3699"/>
                </a:lnTo>
                <a:lnTo>
                  <a:pt x="10147" y="3334"/>
                </a:lnTo>
                <a:close/>
                <a:moveTo>
                  <a:pt x="16035" y="6302"/>
                </a:moveTo>
                <a:lnTo>
                  <a:pt x="16035" y="6448"/>
                </a:lnTo>
                <a:lnTo>
                  <a:pt x="16035" y="6594"/>
                </a:lnTo>
                <a:lnTo>
                  <a:pt x="16060" y="6886"/>
                </a:lnTo>
                <a:lnTo>
                  <a:pt x="16060" y="7592"/>
                </a:lnTo>
                <a:lnTo>
                  <a:pt x="16035" y="8298"/>
                </a:lnTo>
                <a:lnTo>
                  <a:pt x="16011" y="9028"/>
                </a:lnTo>
                <a:lnTo>
                  <a:pt x="15962" y="9758"/>
                </a:lnTo>
                <a:lnTo>
                  <a:pt x="15938" y="10488"/>
                </a:lnTo>
                <a:lnTo>
                  <a:pt x="15938" y="10852"/>
                </a:lnTo>
                <a:lnTo>
                  <a:pt x="15962" y="11217"/>
                </a:lnTo>
                <a:lnTo>
                  <a:pt x="15719" y="11217"/>
                </a:lnTo>
                <a:lnTo>
                  <a:pt x="15743" y="11169"/>
                </a:lnTo>
                <a:lnTo>
                  <a:pt x="15768" y="10852"/>
                </a:lnTo>
                <a:lnTo>
                  <a:pt x="15768" y="10536"/>
                </a:lnTo>
                <a:lnTo>
                  <a:pt x="15743" y="10220"/>
                </a:lnTo>
                <a:lnTo>
                  <a:pt x="15743" y="9904"/>
                </a:lnTo>
                <a:lnTo>
                  <a:pt x="15743" y="9198"/>
                </a:lnTo>
                <a:lnTo>
                  <a:pt x="15743" y="8517"/>
                </a:lnTo>
                <a:lnTo>
                  <a:pt x="15695" y="7884"/>
                </a:lnTo>
                <a:lnTo>
                  <a:pt x="15622" y="7251"/>
                </a:lnTo>
                <a:lnTo>
                  <a:pt x="15622" y="7008"/>
                </a:lnTo>
                <a:lnTo>
                  <a:pt x="15622" y="6765"/>
                </a:lnTo>
                <a:lnTo>
                  <a:pt x="15670" y="6302"/>
                </a:lnTo>
                <a:close/>
                <a:moveTo>
                  <a:pt x="15354" y="6302"/>
                </a:moveTo>
                <a:lnTo>
                  <a:pt x="15281" y="6546"/>
                </a:lnTo>
                <a:lnTo>
                  <a:pt x="15257" y="6813"/>
                </a:lnTo>
                <a:lnTo>
                  <a:pt x="15232" y="7081"/>
                </a:lnTo>
                <a:lnTo>
                  <a:pt x="15232" y="7349"/>
                </a:lnTo>
                <a:lnTo>
                  <a:pt x="15305" y="7884"/>
                </a:lnTo>
                <a:lnTo>
                  <a:pt x="15354" y="8395"/>
                </a:lnTo>
                <a:lnTo>
                  <a:pt x="15354" y="8760"/>
                </a:lnTo>
                <a:lnTo>
                  <a:pt x="15354" y="9149"/>
                </a:lnTo>
                <a:lnTo>
                  <a:pt x="15330" y="9904"/>
                </a:lnTo>
                <a:lnTo>
                  <a:pt x="15305" y="10220"/>
                </a:lnTo>
                <a:lnTo>
                  <a:pt x="15305" y="10585"/>
                </a:lnTo>
                <a:lnTo>
                  <a:pt x="15330" y="10925"/>
                </a:lnTo>
                <a:lnTo>
                  <a:pt x="15378" y="11071"/>
                </a:lnTo>
                <a:lnTo>
                  <a:pt x="15427" y="11242"/>
                </a:lnTo>
                <a:lnTo>
                  <a:pt x="15208" y="11242"/>
                </a:lnTo>
                <a:lnTo>
                  <a:pt x="15232" y="11193"/>
                </a:lnTo>
                <a:lnTo>
                  <a:pt x="15232" y="11120"/>
                </a:lnTo>
                <a:lnTo>
                  <a:pt x="15184" y="10755"/>
                </a:lnTo>
                <a:lnTo>
                  <a:pt x="15135" y="10366"/>
                </a:lnTo>
                <a:lnTo>
                  <a:pt x="15086" y="9636"/>
                </a:lnTo>
                <a:lnTo>
                  <a:pt x="15062" y="8882"/>
                </a:lnTo>
                <a:lnTo>
                  <a:pt x="15013" y="8127"/>
                </a:lnTo>
                <a:lnTo>
                  <a:pt x="14989" y="7543"/>
                </a:lnTo>
                <a:lnTo>
                  <a:pt x="14989" y="6959"/>
                </a:lnTo>
                <a:lnTo>
                  <a:pt x="14989" y="6789"/>
                </a:lnTo>
                <a:lnTo>
                  <a:pt x="15013" y="6619"/>
                </a:lnTo>
                <a:lnTo>
                  <a:pt x="15038" y="6473"/>
                </a:lnTo>
                <a:lnTo>
                  <a:pt x="15038" y="6302"/>
                </a:lnTo>
                <a:close/>
                <a:moveTo>
                  <a:pt x="4575" y="10633"/>
                </a:moveTo>
                <a:lnTo>
                  <a:pt x="4575" y="10950"/>
                </a:lnTo>
                <a:lnTo>
                  <a:pt x="4599" y="11290"/>
                </a:lnTo>
                <a:lnTo>
                  <a:pt x="4429" y="11242"/>
                </a:lnTo>
                <a:lnTo>
                  <a:pt x="4258" y="11217"/>
                </a:lnTo>
                <a:lnTo>
                  <a:pt x="3893" y="11217"/>
                </a:lnTo>
                <a:lnTo>
                  <a:pt x="4088" y="11047"/>
                </a:lnTo>
                <a:lnTo>
                  <a:pt x="4283" y="10852"/>
                </a:lnTo>
                <a:lnTo>
                  <a:pt x="4575" y="10633"/>
                </a:lnTo>
                <a:close/>
                <a:moveTo>
                  <a:pt x="4648" y="8711"/>
                </a:moveTo>
                <a:lnTo>
                  <a:pt x="4648" y="8882"/>
                </a:lnTo>
                <a:lnTo>
                  <a:pt x="4599" y="9952"/>
                </a:lnTo>
                <a:lnTo>
                  <a:pt x="4550" y="9952"/>
                </a:lnTo>
                <a:lnTo>
                  <a:pt x="4477" y="10001"/>
                </a:lnTo>
                <a:lnTo>
                  <a:pt x="4404" y="10074"/>
                </a:lnTo>
                <a:lnTo>
                  <a:pt x="4283" y="10196"/>
                </a:lnTo>
                <a:lnTo>
                  <a:pt x="3942" y="10536"/>
                </a:lnTo>
                <a:lnTo>
                  <a:pt x="3626" y="10828"/>
                </a:lnTo>
                <a:lnTo>
                  <a:pt x="3480" y="10974"/>
                </a:lnTo>
                <a:lnTo>
                  <a:pt x="3358" y="11169"/>
                </a:lnTo>
                <a:lnTo>
                  <a:pt x="3334" y="11242"/>
                </a:lnTo>
                <a:lnTo>
                  <a:pt x="3237" y="11242"/>
                </a:lnTo>
                <a:lnTo>
                  <a:pt x="2653" y="11266"/>
                </a:lnTo>
                <a:lnTo>
                  <a:pt x="2044" y="11315"/>
                </a:lnTo>
                <a:lnTo>
                  <a:pt x="2044" y="11315"/>
                </a:lnTo>
                <a:lnTo>
                  <a:pt x="2069" y="11144"/>
                </a:lnTo>
                <a:lnTo>
                  <a:pt x="2093" y="11193"/>
                </a:lnTo>
                <a:lnTo>
                  <a:pt x="2142" y="11217"/>
                </a:lnTo>
                <a:lnTo>
                  <a:pt x="2190" y="11242"/>
                </a:lnTo>
                <a:lnTo>
                  <a:pt x="2239" y="11217"/>
                </a:lnTo>
                <a:lnTo>
                  <a:pt x="2409" y="11120"/>
                </a:lnTo>
                <a:lnTo>
                  <a:pt x="2555" y="11023"/>
                </a:lnTo>
                <a:lnTo>
                  <a:pt x="2823" y="10779"/>
                </a:lnTo>
                <a:lnTo>
                  <a:pt x="3261" y="10415"/>
                </a:lnTo>
                <a:lnTo>
                  <a:pt x="3650" y="10050"/>
                </a:lnTo>
                <a:lnTo>
                  <a:pt x="3845" y="9831"/>
                </a:lnTo>
                <a:lnTo>
                  <a:pt x="4039" y="9612"/>
                </a:lnTo>
                <a:lnTo>
                  <a:pt x="4356" y="9125"/>
                </a:lnTo>
                <a:lnTo>
                  <a:pt x="4648" y="8711"/>
                </a:lnTo>
                <a:close/>
                <a:moveTo>
                  <a:pt x="6035" y="536"/>
                </a:moveTo>
                <a:lnTo>
                  <a:pt x="6327" y="560"/>
                </a:lnTo>
                <a:lnTo>
                  <a:pt x="6619" y="584"/>
                </a:lnTo>
                <a:lnTo>
                  <a:pt x="7203" y="584"/>
                </a:lnTo>
                <a:lnTo>
                  <a:pt x="7592" y="609"/>
                </a:lnTo>
                <a:lnTo>
                  <a:pt x="8346" y="609"/>
                </a:lnTo>
                <a:lnTo>
                  <a:pt x="8736" y="560"/>
                </a:lnTo>
                <a:lnTo>
                  <a:pt x="8663" y="803"/>
                </a:lnTo>
                <a:lnTo>
                  <a:pt x="8638" y="1047"/>
                </a:lnTo>
                <a:lnTo>
                  <a:pt x="8638" y="1436"/>
                </a:lnTo>
                <a:lnTo>
                  <a:pt x="8638" y="1971"/>
                </a:lnTo>
                <a:lnTo>
                  <a:pt x="8687" y="2531"/>
                </a:lnTo>
                <a:lnTo>
                  <a:pt x="8711" y="3066"/>
                </a:lnTo>
                <a:lnTo>
                  <a:pt x="8711" y="3626"/>
                </a:lnTo>
                <a:lnTo>
                  <a:pt x="8687" y="4575"/>
                </a:lnTo>
                <a:lnTo>
                  <a:pt x="8711" y="5499"/>
                </a:lnTo>
                <a:lnTo>
                  <a:pt x="8760" y="7373"/>
                </a:lnTo>
                <a:lnTo>
                  <a:pt x="8833" y="9271"/>
                </a:lnTo>
                <a:lnTo>
                  <a:pt x="8857" y="11144"/>
                </a:lnTo>
                <a:lnTo>
                  <a:pt x="7178" y="11144"/>
                </a:lnTo>
                <a:lnTo>
                  <a:pt x="6911" y="11169"/>
                </a:lnTo>
                <a:lnTo>
                  <a:pt x="6643" y="11169"/>
                </a:lnTo>
                <a:lnTo>
                  <a:pt x="6400" y="11217"/>
                </a:lnTo>
                <a:lnTo>
                  <a:pt x="6156" y="11315"/>
                </a:lnTo>
                <a:lnTo>
                  <a:pt x="6132" y="11023"/>
                </a:lnTo>
                <a:lnTo>
                  <a:pt x="6132" y="10731"/>
                </a:lnTo>
                <a:lnTo>
                  <a:pt x="6132" y="10147"/>
                </a:lnTo>
                <a:lnTo>
                  <a:pt x="6059" y="8711"/>
                </a:lnTo>
                <a:lnTo>
                  <a:pt x="6035" y="7933"/>
                </a:lnTo>
                <a:lnTo>
                  <a:pt x="6035" y="7178"/>
                </a:lnTo>
                <a:lnTo>
                  <a:pt x="6083" y="6424"/>
                </a:lnTo>
                <a:lnTo>
                  <a:pt x="6132" y="5645"/>
                </a:lnTo>
                <a:lnTo>
                  <a:pt x="6229" y="4210"/>
                </a:lnTo>
                <a:lnTo>
                  <a:pt x="6254" y="3480"/>
                </a:lnTo>
                <a:lnTo>
                  <a:pt x="6254" y="3115"/>
                </a:lnTo>
                <a:lnTo>
                  <a:pt x="6229" y="2750"/>
                </a:lnTo>
                <a:lnTo>
                  <a:pt x="6035" y="1485"/>
                </a:lnTo>
                <a:lnTo>
                  <a:pt x="6035" y="1241"/>
                </a:lnTo>
                <a:lnTo>
                  <a:pt x="6035" y="1022"/>
                </a:lnTo>
                <a:lnTo>
                  <a:pt x="6035" y="536"/>
                </a:lnTo>
                <a:close/>
                <a:moveTo>
                  <a:pt x="14721" y="6327"/>
                </a:moveTo>
                <a:lnTo>
                  <a:pt x="14624" y="6497"/>
                </a:lnTo>
                <a:lnTo>
                  <a:pt x="14600" y="6716"/>
                </a:lnTo>
                <a:lnTo>
                  <a:pt x="14575" y="6959"/>
                </a:lnTo>
                <a:lnTo>
                  <a:pt x="14551" y="7203"/>
                </a:lnTo>
                <a:lnTo>
                  <a:pt x="14575" y="7665"/>
                </a:lnTo>
                <a:lnTo>
                  <a:pt x="14600" y="8006"/>
                </a:lnTo>
                <a:lnTo>
                  <a:pt x="14673" y="9612"/>
                </a:lnTo>
                <a:lnTo>
                  <a:pt x="14721" y="10439"/>
                </a:lnTo>
                <a:lnTo>
                  <a:pt x="14770" y="10828"/>
                </a:lnTo>
                <a:lnTo>
                  <a:pt x="14843" y="11242"/>
                </a:lnTo>
                <a:lnTo>
                  <a:pt x="14843" y="11266"/>
                </a:lnTo>
                <a:lnTo>
                  <a:pt x="14600" y="11290"/>
                </a:lnTo>
                <a:lnTo>
                  <a:pt x="14381" y="11339"/>
                </a:lnTo>
                <a:lnTo>
                  <a:pt x="14454" y="10755"/>
                </a:lnTo>
                <a:lnTo>
                  <a:pt x="14502" y="10171"/>
                </a:lnTo>
                <a:lnTo>
                  <a:pt x="14502" y="9587"/>
                </a:lnTo>
                <a:lnTo>
                  <a:pt x="14478" y="9003"/>
                </a:lnTo>
                <a:lnTo>
                  <a:pt x="14429" y="7689"/>
                </a:lnTo>
                <a:lnTo>
                  <a:pt x="14405" y="7008"/>
                </a:lnTo>
                <a:lnTo>
                  <a:pt x="14356" y="6375"/>
                </a:lnTo>
                <a:lnTo>
                  <a:pt x="14721" y="6327"/>
                </a:lnTo>
                <a:close/>
                <a:moveTo>
                  <a:pt x="12361" y="2871"/>
                </a:moveTo>
                <a:lnTo>
                  <a:pt x="11680" y="2920"/>
                </a:lnTo>
                <a:lnTo>
                  <a:pt x="10901" y="2944"/>
                </a:lnTo>
                <a:lnTo>
                  <a:pt x="10512" y="2944"/>
                </a:lnTo>
                <a:lnTo>
                  <a:pt x="10147" y="2993"/>
                </a:lnTo>
                <a:lnTo>
                  <a:pt x="10074" y="3042"/>
                </a:lnTo>
                <a:lnTo>
                  <a:pt x="10025" y="3090"/>
                </a:lnTo>
                <a:lnTo>
                  <a:pt x="10001" y="3090"/>
                </a:lnTo>
                <a:lnTo>
                  <a:pt x="9904" y="3139"/>
                </a:lnTo>
                <a:lnTo>
                  <a:pt x="9831" y="3212"/>
                </a:lnTo>
                <a:lnTo>
                  <a:pt x="9806" y="3334"/>
                </a:lnTo>
                <a:lnTo>
                  <a:pt x="9782" y="3455"/>
                </a:lnTo>
                <a:lnTo>
                  <a:pt x="9758" y="3723"/>
                </a:lnTo>
                <a:lnTo>
                  <a:pt x="9782" y="3918"/>
                </a:lnTo>
                <a:lnTo>
                  <a:pt x="9782" y="4429"/>
                </a:lnTo>
                <a:lnTo>
                  <a:pt x="9806" y="4940"/>
                </a:lnTo>
                <a:lnTo>
                  <a:pt x="9855" y="5937"/>
                </a:lnTo>
                <a:lnTo>
                  <a:pt x="9879" y="7032"/>
                </a:lnTo>
                <a:lnTo>
                  <a:pt x="9904" y="8127"/>
                </a:lnTo>
                <a:lnTo>
                  <a:pt x="9928" y="9758"/>
                </a:lnTo>
                <a:lnTo>
                  <a:pt x="9952" y="10560"/>
                </a:lnTo>
                <a:lnTo>
                  <a:pt x="10001" y="10974"/>
                </a:lnTo>
                <a:lnTo>
                  <a:pt x="10050" y="11363"/>
                </a:lnTo>
                <a:lnTo>
                  <a:pt x="10025" y="11388"/>
                </a:lnTo>
                <a:lnTo>
                  <a:pt x="10001" y="11436"/>
                </a:lnTo>
                <a:lnTo>
                  <a:pt x="10001" y="11534"/>
                </a:lnTo>
                <a:lnTo>
                  <a:pt x="10025" y="11631"/>
                </a:lnTo>
                <a:lnTo>
                  <a:pt x="10074" y="11655"/>
                </a:lnTo>
                <a:lnTo>
                  <a:pt x="10123" y="11680"/>
                </a:lnTo>
                <a:lnTo>
                  <a:pt x="10171" y="11680"/>
                </a:lnTo>
                <a:lnTo>
                  <a:pt x="10244" y="11704"/>
                </a:lnTo>
                <a:lnTo>
                  <a:pt x="10317" y="11704"/>
                </a:lnTo>
                <a:lnTo>
                  <a:pt x="10585" y="11728"/>
                </a:lnTo>
                <a:lnTo>
                  <a:pt x="10853" y="11704"/>
                </a:lnTo>
                <a:lnTo>
                  <a:pt x="11364" y="11655"/>
                </a:lnTo>
                <a:lnTo>
                  <a:pt x="12142" y="11631"/>
                </a:lnTo>
                <a:lnTo>
                  <a:pt x="12921" y="11607"/>
                </a:lnTo>
                <a:lnTo>
                  <a:pt x="12969" y="11655"/>
                </a:lnTo>
                <a:lnTo>
                  <a:pt x="13042" y="11680"/>
                </a:lnTo>
                <a:lnTo>
                  <a:pt x="13091" y="11704"/>
                </a:lnTo>
                <a:lnTo>
                  <a:pt x="13164" y="11680"/>
                </a:lnTo>
                <a:lnTo>
                  <a:pt x="13237" y="11655"/>
                </a:lnTo>
                <a:lnTo>
                  <a:pt x="13286" y="11607"/>
                </a:lnTo>
                <a:lnTo>
                  <a:pt x="13334" y="11558"/>
                </a:lnTo>
                <a:lnTo>
                  <a:pt x="13359" y="11461"/>
                </a:lnTo>
                <a:lnTo>
                  <a:pt x="13383" y="10877"/>
                </a:lnTo>
                <a:lnTo>
                  <a:pt x="13383" y="10293"/>
                </a:lnTo>
                <a:lnTo>
                  <a:pt x="13359" y="9685"/>
                </a:lnTo>
                <a:lnTo>
                  <a:pt x="13359" y="9101"/>
                </a:lnTo>
                <a:lnTo>
                  <a:pt x="13432" y="6619"/>
                </a:lnTo>
                <a:lnTo>
                  <a:pt x="13432" y="6059"/>
                </a:lnTo>
                <a:lnTo>
                  <a:pt x="13432" y="5524"/>
                </a:lnTo>
                <a:lnTo>
                  <a:pt x="13407" y="4964"/>
                </a:lnTo>
                <a:lnTo>
                  <a:pt x="13334" y="4404"/>
                </a:lnTo>
                <a:lnTo>
                  <a:pt x="13213" y="3723"/>
                </a:lnTo>
                <a:lnTo>
                  <a:pt x="13188" y="3480"/>
                </a:lnTo>
                <a:lnTo>
                  <a:pt x="13188" y="3212"/>
                </a:lnTo>
                <a:lnTo>
                  <a:pt x="13213" y="3139"/>
                </a:lnTo>
                <a:lnTo>
                  <a:pt x="13188" y="3042"/>
                </a:lnTo>
                <a:lnTo>
                  <a:pt x="13140" y="2969"/>
                </a:lnTo>
                <a:lnTo>
                  <a:pt x="13042" y="2920"/>
                </a:lnTo>
                <a:lnTo>
                  <a:pt x="12896" y="2871"/>
                </a:lnTo>
                <a:close/>
                <a:moveTo>
                  <a:pt x="3188" y="5816"/>
                </a:moveTo>
                <a:lnTo>
                  <a:pt x="2823" y="5840"/>
                </a:lnTo>
                <a:lnTo>
                  <a:pt x="2458" y="5864"/>
                </a:lnTo>
                <a:lnTo>
                  <a:pt x="2093" y="5937"/>
                </a:lnTo>
                <a:lnTo>
                  <a:pt x="1923" y="5986"/>
                </a:lnTo>
                <a:lnTo>
                  <a:pt x="1752" y="6035"/>
                </a:lnTo>
                <a:lnTo>
                  <a:pt x="1679" y="6059"/>
                </a:lnTo>
                <a:lnTo>
                  <a:pt x="1631" y="6083"/>
                </a:lnTo>
                <a:lnTo>
                  <a:pt x="1631" y="6108"/>
                </a:lnTo>
                <a:lnTo>
                  <a:pt x="1582" y="6181"/>
                </a:lnTo>
                <a:lnTo>
                  <a:pt x="1582" y="6278"/>
                </a:lnTo>
                <a:lnTo>
                  <a:pt x="1606" y="6351"/>
                </a:lnTo>
                <a:lnTo>
                  <a:pt x="1655" y="6400"/>
                </a:lnTo>
                <a:lnTo>
                  <a:pt x="1704" y="7032"/>
                </a:lnTo>
                <a:lnTo>
                  <a:pt x="1704" y="7665"/>
                </a:lnTo>
                <a:lnTo>
                  <a:pt x="1704" y="8930"/>
                </a:lnTo>
                <a:lnTo>
                  <a:pt x="1606" y="11461"/>
                </a:lnTo>
                <a:lnTo>
                  <a:pt x="1631" y="11558"/>
                </a:lnTo>
                <a:lnTo>
                  <a:pt x="1655" y="11631"/>
                </a:lnTo>
                <a:lnTo>
                  <a:pt x="1728" y="11655"/>
                </a:lnTo>
                <a:lnTo>
                  <a:pt x="1801" y="11680"/>
                </a:lnTo>
                <a:lnTo>
                  <a:pt x="1947" y="11728"/>
                </a:lnTo>
                <a:lnTo>
                  <a:pt x="2117" y="11753"/>
                </a:lnTo>
                <a:lnTo>
                  <a:pt x="2434" y="11753"/>
                </a:lnTo>
                <a:lnTo>
                  <a:pt x="2750" y="11728"/>
                </a:lnTo>
                <a:lnTo>
                  <a:pt x="3066" y="11704"/>
                </a:lnTo>
                <a:lnTo>
                  <a:pt x="3942" y="11704"/>
                </a:lnTo>
                <a:lnTo>
                  <a:pt x="4356" y="11728"/>
                </a:lnTo>
                <a:lnTo>
                  <a:pt x="4575" y="11728"/>
                </a:lnTo>
                <a:lnTo>
                  <a:pt x="4794" y="11704"/>
                </a:lnTo>
                <a:lnTo>
                  <a:pt x="4891" y="11680"/>
                </a:lnTo>
                <a:lnTo>
                  <a:pt x="4964" y="11655"/>
                </a:lnTo>
                <a:lnTo>
                  <a:pt x="5013" y="11582"/>
                </a:lnTo>
                <a:lnTo>
                  <a:pt x="5013" y="11509"/>
                </a:lnTo>
                <a:lnTo>
                  <a:pt x="4988" y="11169"/>
                </a:lnTo>
                <a:lnTo>
                  <a:pt x="4964" y="10852"/>
                </a:lnTo>
                <a:lnTo>
                  <a:pt x="4988" y="10196"/>
                </a:lnTo>
                <a:lnTo>
                  <a:pt x="5037" y="8882"/>
                </a:lnTo>
                <a:lnTo>
                  <a:pt x="5086" y="7178"/>
                </a:lnTo>
                <a:lnTo>
                  <a:pt x="5110" y="6692"/>
                </a:lnTo>
                <a:lnTo>
                  <a:pt x="5110" y="6448"/>
                </a:lnTo>
                <a:lnTo>
                  <a:pt x="5086" y="6205"/>
                </a:lnTo>
                <a:lnTo>
                  <a:pt x="5061" y="6132"/>
                </a:lnTo>
                <a:lnTo>
                  <a:pt x="5037" y="6035"/>
                </a:lnTo>
                <a:lnTo>
                  <a:pt x="4988" y="5962"/>
                </a:lnTo>
                <a:lnTo>
                  <a:pt x="4915" y="5889"/>
                </a:lnTo>
                <a:lnTo>
                  <a:pt x="4818" y="5864"/>
                </a:lnTo>
                <a:lnTo>
                  <a:pt x="3991" y="5816"/>
                </a:lnTo>
                <a:close/>
                <a:moveTo>
                  <a:pt x="5889" y="25"/>
                </a:moveTo>
                <a:lnTo>
                  <a:pt x="5816" y="49"/>
                </a:lnTo>
                <a:lnTo>
                  <a:pt x="5743" y="98"/>
                </a:lnTo>
                <a:lnTo>
                  <a:pt x="5670" y="219"/>
                </a:lnTo>
                <a:lnTo>
                  <a:pt x="5621" y="341"/>
                </a:lnTo>
                <a:lnTo>
                  <a:pt x="5548" y="609"/>
                </a:lnTo>
                <a:lnTo>
                  <a:pt x="5524" y="901"/>
                </a:lnTo>
                <a:lnTo>
                  <a:pt x="5524" y="1193"/>
                </a:lnTo>
                <a:lnTo>
                  <a:pt x="5548" y="1509"/>
                </a:lnTo>
                <a:lnTo>
                  <a:pt x="5572" y="1801"/>
                </a:lnTo>
                <a:lnTo>
                  <a:pt x="5670" y="2361"/>
                </a:lnTo>
                <a:lnTo>
                  <a:pt x="5718" y="2750"/>
                </a:lnTo>
                <a:lnTo>
                  <a:pt x="5743" y="3139"/>
                </a:lnTo>
                <a:lnTo>
                  <a:pt x="5743" y="3528"/>
                </a:lnTo>
                <a:lnTo>
                  <a:pt x="5718" y="3918"/>
                </a:lnTo>
                <a:lnTo>
                  <a:pt x="5694" y="4672"/>
                </a:lnTo>
                <a:lnTo>
                  <a:pt x="5621" y="5475"/>
                </a:lnTo>
                <a:lnTo>
                  <a:pt x="5572" y="6278"/>
                </a:lnTo>
                <a:lnTo>
                  <a:pt x="5548" y="7081"/>
                </a:lnTo>
                <a:lnTo>
                  <a:pt x="5524" y="7908"/>
                </a:lnTo>
                <a:lnTo>
                  <a:pt x="5548" y="8711"/>
                </a:lnTo>
                <a:lnTo>
                  <a:pt x="5645" y="10293"/>
                </a:lnTo>
                <a:lnTo>
                  <a:pt x="5645" y="10925"/>
                </a:lnTo>
                <a:lnTo>
                  <a:pt x="5670" y="11242"/>
                </a:lnTo>
                <a:lnTo>
                  <a:pt x="5718" y="11558"/>
                </a:lnTo>
                <a:lnTo>
                  <a:pt x="5743" y="11631"/>
                </a:lnTo>
                <a:lnTo>
                  <a:pt x="5767" y="11680"/>
                </a:lnTo>
                <a:lnTo>
                  <a:pt x="5816" y="11728"/>
                </a:lnTo>
                <a:lnTo>
                  <a:pt x="5986" y="11728"/>
                </a:lnTo>
                <a:lnTo>
                  <a:pt x="6108" y="11680"/>
                </a:lnTo>
                <a:lnTo>
                  <a:pt x="6351" y="11728"/>
                </a:lnTo>
                <a:lnTo>
                  <a:pt x="6619" y="11753"/>
                </a:lnTo>
                <a:lnTo>
                  <a:pt x="8030" y="11753"/>
                </a:lnTo>
                <a:lnTo>
                  <a:pt x="8857" y="11728"/>
                </a:lnTo>
                <a:lnTo>
                  <a:pt x="8955" y="11704"/>
                </a:lnTo>
                <a:lnTo>
                  <a:pt x="9028" y="11680"/>
                </a:lnTo>
                <a:lnTo>
                  <a:pt x="9149" y="11680"/>
                </a:lnTo>
                <a:lnTo>
                  <a:pt x="9271" y="11655"/>
                </a:lnTo>
                <a:lnTo>
                  <a:pt x="9320" y="11607"/>
                </a:lnTo>
                <a:lnTo>
                  <a:pt x="9344" y="11582"/>
                </a:lnTo>
                <a:lnTo>
                  <a:pt x="9368" y="11509"/>
                </a:lnTo>
                <a:lnTo>
                  <a:pt x="9393" y="11436"/>
                </a:lnTo>
                <a:lnTo>
                  <a:pt x="9368" y="9563"/>
                </a:lnTo>
                <a:lnTo>
                  <a:pt x="9295" y="7714"/>
                </a:lnTo>
                <a:lnTo>
                  <a:pt x="9222" y="5840"/>
                </a:lnTo>
                <a:lnTo>
                  <a:pt x="9198" y="4915"/>
                </a:lnTo>
                <a:lnTo>
                  <a:pt x="9198" y="3991"/>
                </a:lnTo>
                <a:lnTo>
                  <a:pt x="9198" y="3431"/>
                </a:lnTo>
                <a:lnTo>
                  <a:pt x="9174" y="2871"/>
                </a:lnTo>
                <a:lnTo>
                  <a:pt x="9125" y="2312"/>
                </a:lnTo>
                <a:lnTo>
                  <a:pt x="9076" y="1752"/>
                </a:lnTo>
                <a:lnTo>
                  <a:pt x="9052" y="1266"/>
                </a:lnTo>
                <a:lnTo>
                  <a:pt x="9052" y="803"/>
                </a:lnTo>
                <a:lnTo>
                  <a:pt x="9076" y="609"/>
                </a:lnTo>
                <a:lnTo>
                  <a:pt x="9076" y="487"/>
                </a:lnTo>
                <a:lnTo>
                  <a:pt x="9076" y="463"/>
                </a:lnTo>
                <a:lnTo>
                  <a:pt x="9052" y="414"/>
                </a:lnTo>
                <a:lnTo>
                  <a:pt x="9076" y="341"/>
                </a:lnTo>
                <a:lnTo>
                  <a:pt x="9076" y="268"/>
                </a:lnTo>
                <a:lnTo>
                  <a:pt x="9052" y="195"/>
                </a:lnTo>
                <a:lnTo>
                  <a:pt x="9003" y="146"/>
                </a:lnTo>
                <a:lnTo>
                  <a:pt x="8955" y="73"/>
                </a:lnTo>
                <a:lnTo>
                  <a:pt x="8906" y="25"/>
                </a:lnTo>
                <a:lnTo>
                  <a:pt x="8736" y="25"/>
                </a:lnTo>
                <a:lnTo>
                  <a:pt x="8298" y="73"/>
                </a:lnTo>
                <a:lnTo>
                  <a:pt x="7884" y="73"/>
                </a:lnTo>
                <a:lnTo>
                  <a:pt x="7032" y="49"/>
                </a:lnTo>
                <a:lnTo>
                  <a:pt x="6521" y="49"/>
                </a:lnTo>
                <a:lnTo>
                  <a:pt x="6278" y="73"/>
                </a:lnTo>
                <a:lnTo>
                  <a:pt x="6010" y="98"/>
                </a:lnTo>
                <a:lnTo>
                  <a:pt x="5962" y="49"/>
                </a:lnTo>
                <a:lnTo>
                  <a:pt x="5889" y="25"/>
                </a:lnTo>
                <a:close/>
                <a:moveTo>
                  <a:pt x="16619" y="5791"/>
                </a:moveTo>
                <a:lnTo>
                  <a:pt x="16108" y="5816"/>
                </a:lnTo>
                <a:lnTo>
                  <a:pt x="15622" y="5864"/>
                </a:lnTo>
                <a:lnTo>
                  <a:pt x="15111" y="5889"/>
                </a:lnTo>
                <a:lnTo>
                  <a:pt x="14697" y="5889"/>
                </a:lnTo>
                <a:lnTo>
                  <a:pt x="14478" y="5937"/>
                </a:lnTo>
                <a:lnTo>
                  <a:pt x="14283" y="6010"/>
                </a:lnTo>
                <a:lnTo>
                  <a:pt x="14210" y="5937"/>
                </a:lnTo>
                <a:lnTo>
                  <a:pt x="14113" y="5913"/>
                </a:lnTo>
                <a:lnTo>
                  <a:pt x="14089" y="5913"/>
                </a:lnTo>
                <a:lnTo>
                  <a:pt x="14040" y="5937"/>
                </a:lnTo>
                <a:lnTo>
                  <a:pt x="14016" y="5986"/>
                </a:lnTo>
                <a:lnTo>
                  <a:pt x="13991" y="6035"/>
                </a:lnTo>
                <a:lnTo>
                  <a:pt x="13943" y="6351"/>
                </a:lnTo>
                <a:lnTo>
                  <a:pt x="13918" y="6667"/>
                </a:lnTo>
                <a:lnTo>
                  <a:pt x="13918" y="7008"/>
                </a:lnTo>
                <a:lnTo>
                  <a:pt x="13918" y="7324"/>
                </a:lnTo>
                <a:lnTo>
                  <a:pt x="13967" y="7981"/>
                </a:lnTo>
                <a:lnTo>
                  <a:pt x="14016" y="8614"/>
                </a:lnTo>
                <a:lnTo>
                  <a:pt x="14040" y="9344"/>
                </a:lnTo>
                <a:lnTo>
                  <a:pt x="14040" y="10050"/>
                </a:lnTo>
                <a:lnTo>
                  <a:pt x="14016" y="10755"/>
                </a:lnTo>
                <a:lnTo>
                  <a:pt x="13967" y="11120"/>
                </a:lnTo>
                <a:lnTo>
                  <a:pt x="13894" y="11461"/>
                </a:lnTo>
                <a:lnTo>
                  <a:pt x="13894" y="11558"/>
                </a:lnTo>
                <a:lnTo>
                  <a:pt x="13918" y="11631"/>
                </a:lnTo>
                <a:lnTo>
                  <a:pt x="13967" y="11704"/>
                </a:lnTo>
                <a:lnTo>
                  <a:pt x="14040" y="11728"/>
                </a:lnTo>
                <a:lnTo>
                  <a:pt x="14089" y="11753"/>
                </a:lnTo>
                <a:lnTo>
                  <a:pt x="14235" y="11753"/>
                </a:lnTo>
                <a:lnTo>
                  <a:pt x="14308" y="11704"/>
                </a:lnTo>
                <a:lnTo>
                  <a:pt x="14624" y="11728"/>
                </a:lnTo>
                <a:lnTo>
                  <a:pt x="15597" y="11728"/>
                </a:lnTo>
                <a:lnTo>
                  <a:pt x="16327" y="11704"/>
                </a:lnTo>
                <a:lnTo>
                  <a:pt x="16668" y="11655"/>
                </a:lnTo>
                <a:lnTo>
                  <a:pt x="17033" y="11607"/>
                </a:lnTo>
                <a:lnTo>
                  <a:pt x="17082" y="11655"/>
                </a:lnTo>
                <a:lnTo>
                  <a:pt x="17130" y="11680"/>
                </a:lnTo>
                <a:lnTo>
                  <a:pt x="17203" y="11704"/>
                </a:lnTo>
                <a:lnTo>
                  <a:pt x="17276" y="11704"/>
                </a:lnTo>
                <a:lnTo>
                  <a:pt x="17349" y="11680"/>
                </a:lnTo>
                <a:lnTo>
                  <a:pt x="17398" y="11631"/>
                </a:lnTo>
                <a:lnTo>
                  <a:pt x="17422" y="11582"/>
                </a:lnTo>
                <a:lnTo>
                  <a:pt x="17422" y="11509"/>
                </a:lnTo>
                <a:lnTo>
                  <a:pt x="17374" y="11144"/>
                </a:lnTo>
                <a:lnTo>
                  <a:pt x="17349" y="10779"/>
                </a:lnTo>
                <a:lnTo>
                  <a:pt x="17349" y="10050"/>
                </a:lnTo>
                <a:lnTo>
                  <a:pt x="17349" y="9344"/>
                </a:lnTo>
                <a:lnTo>
                  <a:pt x="17398" y="8614"/>
                </a:lnTo>
                <a:lnTo>
                  <a:pt x="17422" y="7884"/>
                </a:lnTo>
                <a:lnTo>
                  <a:pt x="17447" y="7154"/>
                </a:lnTo>
                <a:lnTo>
                  <a:pt x="17447" y="6911"/>
                </a:lnTo>
                <a:lnTo>
                  <a:pt x="17422" y="6643"/>
                </a:lnTo>
                <a:lnTo>
                  <a:pt x="17398" y="6375"/>
                </a:lnTo>
                <a:lnTo>
                  <a:pt x="17349" y="6254"/>
                </a:lnTo>
                <a:lnTo>
                  <a:pt x="17301" y="6156"/>
                </a:lnTo>
                <a:lnTo>
                  <a:pt x="17325" y="6083"/>
                </a:lnTo>
                <a:lnTo>
                  <a:pt x="17325" y="6035"/>
                </a:lnTo>
                <a:lnTo>
                  <a:pt x="17301" y="5937"/>
                </a:lnTo>
                <a:lnTo>
                  <a:pt x="17228" y="5840"/>
                </a:lnTo>
                <a:lnTo>
                  <a:pt x="17179" y="5816"/>
                </a:lnTo>
                <a:lnTo>
                  <a:pt x="17106" y="5791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25" y="317"/>
                </a:lnTo>
                <a:lnTo>
                  <a:pt x="0" y="438"/>
                </a:lnTo>
                <a:lnTo>
                  <a:pt x="0" y="584"/>
                </a:lnTo>
                <a:lnTo>
                  <a:pt x="49" y="876"/>
                </a:lnTo>
                <a:lnTo>
                  <a:pt x="73" y="1120"/>
                </a:lnTo>
                <a:lnTo>
                  <a:pt x="49" y="1947"/>
                </a:lnTo>
                <a:lnTo>
                  <a:pt x="49" y="2774"/>
                </a:lnTo>
                <a:lnTo>
                  <a:pt x="49" y="3601"/>
                </a:lnTo>
                <a:lnTo>
                  <a:pt x="49" y="4429"/>
                </a:lnTo>
                <a:lnTo>
                  <a:pt x="0" y="6108"/>
                </a:lnTo>
                <a:lnTo>
                  <a:pt x="0" y="6984"/>
                </a:lnTo>
                <a:lnTo>
                  <a:pt x="25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95" y="13067"/>
                </a:lnTo>
                <a:lnTo>
                  <a:pt x="219" y="13188"/>
                </a:lnTo>
                <a:lnTo>
                  <a:pt x="292" y="13261"/>
                </a:lnTo>
                <a:lnTo>
                  <a:pt x="341" y="13310"/>
                </a:lnTo>
                <a:lnTo>
                  <a:pt x="390" y="13310"/>
                </a:lnTo>
                <a:lnTo>
                  <a:pt x="901" y="13383"/>
                </a:lnTo>
                <a:lnTo>
                  <a:pt x="1923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50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65" y="13067"/>
                </a:lnTo>
                <a:lnTo>
                  <a:pt x="17301" y="13091"/>
                </a:lnTo>
                <a:lnTo>
                  <a:pt x="17544" y="13140"/>
                </a:lnTo>
                <a:lnTo>
                  <a:pt x="17812" y="13164"/>
                </a:lnTo>
                <a:lnTo>
                  <a:pt x="17933" y="13164"/>
                </a:lnTo>
                <a:lnTo>
                  <a:pt x="18031" y="13115"/>
                </a:lnTo>
                <a:lnTo>
                  <a:pt x="18104" y="13042"/>
                </a:lnTo>
                <a:lnTo>
                  <a:pt x="18152" y="12945"/>
                </a:lnTo>
                <a:lnTo>
                  <a:pt x="18177" y="12848"/>
                </a:lnTo>
                <a:lnTo>
                  <a:pt x="18152" y="12750"/>
                </a:lnTo>
                <a:lnTo>
                  <a:pt x="18079" y="12677"/>
                </a:lnTo>
                <a:lnTo>
                  <a:pt x="17958" y="12629"/>
                </a:lnTo>
                <a:lnTo>
                  <a:pt x="17495" y="12556"/>
                </a:lnTo>
                <a:lnTo>
                  <a:pt x="17033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58" y="12580"/>
                </a:lnTo>
                <a:lnTo>
                  <a:pt x="10415" y="12604"/>
                </a:lnTo>
                <a:lnTo>
                  <a:pt x="9271" y="12629"/>
                </a:lnTo>
                <a:lnTo>
                  <a:pt x="7057" y="12604"/>
                </a:lnTo>
                <a:lnTo>
                  <a:pt x="5937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2" y="11169"/>
                </a:lnTo>
                <a:lnTo>
                  <a:pt x="609" y="9490"/>
                </a:lnTo>
                <a:lnTo>
                  <a:pt x="560" y="7787"/>
                </a:lnTo>
                <a:lnTo>
                  <a:pt x="536" y="6959"/>
                </a:lnTo>
                <a:lnTo>
                  <a:pt x="560" y="6108"/>
                </a:lnTo>
                <a:lnTo>
                  <a:pt x="584" y="4356"/>
                </a:lnTo>
                <a:lnTo>
                  <a:pt x="560" y="2579"/>
                </a:lnTo>
                <a:lnTo>
                  <a:pt x="584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6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6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-GB">
                <a:solidFill>
                  <a:srgbClr val="498BE4"/>
                </a:solidFill>
              </a:rPr>
            </a:fld>
            <a:endParaRPr>
              <a:solidFill>
                <a:srgbClr val="498BE4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37710" y="422564"/>
            <a:ext cx="422564" cy="311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645284" y="154254"/>
            <a:ext cx="42117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solidFill>
                  <a:schemeClr val="accent1"/>
                </a:solidFill>
                <a:latin typeface="Kalam" panose="02000000000000000000" charset="0"/>
                <a:cs typeface="Kalam" panose="02000000000000000000" charset="0"/>
              </a:rPr>
              <a:t>FEASIBILITY CANVAS – USER FIT </a:t>
            </a:r>
            <a:endParaRPr lang="en-US" sz="2000" dirty="0">
              <a:solidFill>
                <a:schemeClr val="accent1"/>
              </a:solidFill>
              <a:latin typeface="Kalam" panose="02000000000000000000" charset="0"/>
              <a:cs typeface="Kalam" panose="02000000000000000000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344028" y="505800"/>
          <a:ext cx="4668353" cy="3003026"/>
        </p:xfrm>
        <a:graphic>
          <a:graphicData uri="http://schemas.openxmlformats.org/drawingml/2006/table">
            <a:tbl>
              <a:tblPr>
                <a:tableStyleId>{8A107856-5554-42FB-B03E-39F5DBC370BA}</a:tableStyleId>
              </a:tblPr>
              <a:tblGrid>
                <a:gridCol w="2075293"/>
                <a:gridCol w="2593060"/>
              </a:tblGrid>
              <a:tr h="262426"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CANVAS</a:t>
                      </a:r>
                      <a:r>
                        <a:rPr lang="en-GB" sz="1200" baseline="0" dirty="0" smtClean="0"/>
                        <a:t> BLOCK</a:t>
                      </a:r>
                      <a:endParaRPr lang="en-US" sz="1200" dirty="0"/>
                    </a:p>
                  </a:txBody>
                  <a:tcPr marL="78728" marR="78728" marT="39364" marB="39364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DETAILS</a:t>
                      </a:r>
                      <a:endParaRPr lang="en-US" sz="1200" dirty="0"/>
                    </a:p>
                  </a:txBody>
                  <a:tcPr marL="78728" marR="78728" marT="39364" marB="39364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05502">
                <a:tc>
                  <a:txBody>
                    <a:bodyPr/>
                    <a:lstStyle/>
                    <a:p>
                      <a:r>
                        <a:rPr lang="en-US" sz="1400" dirty="0"/>
                        <a:t>Target Users</a:t>
                      </a:r>
                      <a:endParaRPr lang="en-US" sz="1400" dirty="0"/>
                    </a:p>
                  </a:txBody>
                  <a:tcPr marL="78728" marR="78728" marT="39364" marB="39364" anchor="ctr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Mini-grid operators and off-grid community members</a:t>
                      </a:r>
                      <a:endParaRPr lang="en-GB" sz="1400" dirty="0"/>
                    </a:p>
                  </a:txBody>
                  <a:tcPr marL="78728" marR="78728" marT="39364" marB="39364" anchor="ctr"/>
                </a:tc>
              </a:tr>
              <a:tr h="264181">
                <a:tc>
                  <a:txBody>
                    <a:bodyPr/>
                    <a:lstStyle/>
                    <a:p>
                      <a:r>
                        <a:rPr lang="en-US" sz="1400" dirty="0"/>
                        <a:t>Key Pains</a:t>
                      </a:r>
                      <a:endParaRPr lang="en-US" sz="1400" dirty="0"/>
                    </a:p>
                  </a:txBody>
                  <a:tcPr marL="78728" marR="78728" marT="39364" marB="39364" anchor="ctr"/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Frequent blackouts, lack of monitoring, poor load planning</a:t>
                      </a:r>
                      <a:endParaRPr lang="en-GB" sz="1400"/>
                    </a:p>
                  </a:txBody>
                  <a:tcPr marL="78728" marR="78728" marT="39364" marB="39364" anchor="ctr"/>
                </a:tc>
              </a:tr>
              <a:tr h="298116">
                <a:tc>
                  <a:txBody>
                    <a:bodyPr/>
                    <a:lstStyle/>
                    <a:p>
                      <a:r>
                        <a:rPr lang="en-US" sz="1400" dirty="0"/>
                        <a:t>User Gains</a:t>
                      </a:r>
                      <a:endParaRPr lang="en-US" sz="1400" dirty="0"/>
                    </a:p>
                  </a:txBody>
                  <a:tcPr marL="78728" marR="78728" marT="39364" marB="39364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Consistent energy, transparency, proactive maintenance</a:t>
                      </a:r>
                      <a:endParaRPr lang="en-US" sz="1400" dirty="0"/>
                    </a:p>
                  </a:txBody>
                  <a:tcPr marL="78728" marR="78728" marT="39364" marB="39364" anchor="ctr"/>
                </a:tc>
              </a:tr>
              <a:tr h="236013">
                <a:tc>
                  <a:txBody>
                    <a:bodyPr/>
                    <a:lstStyle/>
                    <a:p>
                      <a:r>
                        <a:rPr lang="en-US" sz="1400"/>
                        <a:t>Usability Plan</a:t>
                      </a:r>
                      <a:endParaRPr lang="en-US" sz="1400"/>
                    </a:p>
                  </a:txBody>
                  <a:tcPr marL="78728" marR="78728" marT="39364" marB="39364" anchor="ctr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Simple dashboards, mobile alerts, community training</a:t>
                      </a:r>
                      <a:endParaRPr lang="en-GB" sz="1400" dirty="0"/>
                    </a:p>
                  </a:txBody>
                  <a:tcPr marL="78728" marR="78728" marT="39364" marB="39364" anchor="ctr"/>
                </a:tc>
              </a:tr>
              <a:tr h="284747">
                <a:tc>
                  <a:txBody>
                    <a:bodyPr/>
                    <a:lstStyle/>
                    <a:p>
                      <a:r>
                        <a:rPr lang="en-US" sz="1400" dirty="0"/>
                        <a:t>Adoption Readiness</a:t>
                      </a:r>
                      <a:endParaRPr lang="en-US" sz="1400" dirty="0"/>
                    </a:p>
                  </a:txBody>
                  <a:tcPr marL="78728" marR="78728" marT="39364" marB="39364" anchor="ctr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Validated </a:t>
                      </a:r>
                      <a:r>
                        <a:rPr lang="en-GB" sz="1400" dirty="0"/>
                        <a:t>need; system designed with user feedback</a:t>
                      </a:r>
                      <a:endParaRPr lang="en-GB" sz="1400" dirty="0"/>
                    </a:p>
                  </a:txBody>
                  <a:tcPr marL="78728" marR="78728" marT="39364" marB="39364" anchor="ctr"/>
                </a:tc>
              </a:tr>
            </a:tbl>
          </a:graphicData>
        </a:graphic>
      </p:graphicFrame>
      <p:grpSp>
        <p:nvGrpSpPr>
          <p:cNvPr id="6" name="Google Shape;980;p48"/>
          <p:cNvGrpSpPr/>
          <p:nvPr/>
        </p:nvGrpSpPr>
        <p:grpSpPr>
          <a:xfrm>
            <a:off x="7888253" y="3603795"/>
            <a:ext cx="968812" cy="822979"/>
            <a:chOff x="9626723" y="5526313"/>
            <a:chExt cx="720002" cy="647256"/>
          </a:xfrm>
        </p:grpSpPr>
        <p:sp>
          <p:nvSpPr>
            <p:cNvPr id="7" name="Google Shape;981;p48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" name="Google Shape;982;p48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" name="Google Shape;983;p48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" name="Google Shape;984;p48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" name="Google Shape;985;p48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" name="Google Shape;986;p48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" name="Google Shape;987;p48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" name="Google Shape;988;p48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" name="Google Shape;989;p48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" name="Google Shape;990;p48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" name="Google Shape;991;p48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" name="Google Shape;992;p48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grpSp>
        <p:nvGrpSpPr>
          <p:cNvPr id="19" name="Google Shape;719;p48"/>
          <p:cNvGrpSpPr/>
          <p:nvPr/>
        </p:nvGrpSpPr>
        <p:grpSpPr>
          <a:xfrm>
            <a:off x="3452701" y="422565"/>
            <a:ext cx="596292" cy="803182"/>
            <a:chOff x="9901824" y="937343"/>
            <a:chExt cx="744273" cy="793950"/>
          </a:xfrm>
        </p:grpSpPr>
        <p:grpSp>
          <p:nvGrpSpPr>
            <p:cNvPr id="20" name="Google Shape;720;p48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27" name="Google Shape;721;p48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 panose="020F0502020204030204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8" name="Google Shape;722;p48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 panose="020F0502020204030204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9" name="Google Shape;723;p48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 panose="020F0502020204030204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0" name="Google Shape;724;p48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 panose="020F0502020204030204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1" name="Google Shape;725;p48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 panose="020F0502020204030204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2" name="Google Shape;726;p48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 panose="020F0502020204030204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3" name="Google Shape;727;p48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 panose="020F0502020204030204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4" name="Google Shape;728;p48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 panose="020F0502020204030204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5" name="Google Shape;729;p48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 panose="020F0502020204030204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6" name="Google Shape;730;p48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 panose="020B0604020202020204"/>
                  <a:def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 panose="020F0502020204030204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  <p:sp>
          <p:nvSpPr>
            <p:cNvPr id="21" name="Google Shape;731;p48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" name="Google Shape;732;p48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" name="Google Shape;733;p48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" name="Google Shape;734;p48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" name="Google Shape;735;p48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" name="Google Shape;736;p48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37" name="Google Shape;621;p47"/>
          <p:cNvSpPr/>
          <p:nvPr/>
        </p:nvSpPr>
        <p:spPr>
          <a:xfrm rot="1348138">
            <a:off x="6520937" y="4071709"/>
            <a:ext cx="735031" cy="752973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55287" y="421105"/>
            <a:ext cx="5022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>
                <a:solidFill>
                  <a:srgbClr val="00B0F0"/>
                </a:solidFill>
                <a:latin typeface="Kalam" panose="02000000000000000000" charset="0"/>
                <a:cs typeface="Kalam" panose="02000000000000000000" charset="0"/>
              </a:rPr>
              <a:t>MUST HAVE SKILLS !!!!! </a:t>
            </a:r>
            <a:endParaRPr lang="en-US" sz="1800" dirty="0">
              <a:solidFill>
                <a:srgbClr val="00B0F0"/>
              </a:solidFill>
              <a:latin typeface="Kalam" panose="02000000000000000000" charset="0"/>
              <a:cs typeface="Kalam" panose="02000000000000000000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357256" y="826532"/>
          <a:ext cx="4156362" cy="3458405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1385455"/>
                <a:gridCol w="1326853"/>
                <a:gridCol w="1444054"/>
              </a:tblGrid>
              <a:tr h="198704">
                <a:tc>
                  <a:txBody>
                    <a:bodyPr/>
                    <a:lstStyle/>
                    <a:p>
                      <a:r>
                        <a:rPr lang="en-US" sz="800" dirty="0"/>
                        <a:t>Category</a:t>
                      </a:r>
                      <a:endParaRPr lang="en-US" sz="800" dirty="0"/>
                    </a:p>
                  </a:txBody>
                  <a:tcPr marL="21776" marR="21776" marT="10888" marB="10888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Tool/Platform</a:t>
                      </a:r>
                      <a:endParaRPr lang="en-US" sz="800"/>
                    </a:p>
                  </a:txBody>
                  <a:tcPr marL="21776" marR="21776" marT="10888" marB="10888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Purpose</a:t>
                      </a:r>
                      <a:endParaRPr lang="en-US" sz="800" dirty="0"/>
                    </a:p>
                  </a:txBody>
                  <a:tcPr marL="21776" marR="21776" marT="10888" marB="10888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359701">
                <a:tc>
                  <a:txBody>
                    <a:bodyPr/>
                    <a:lstStyle/>
                    <a:p>
                      <a:r>
                        <a:rPr lang="en-US" sz="800"/>
                        <a:t>Hardware Prototyping</a:t>
                      </a:r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ESP32 + Sensors</a:t>
                      </a:r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Collect solar energy data, consumption metrics</a:t>
                      </a:r>
                      <a:endParaRPr lang="en-GB" sz="800" dirty="0"/>
                    </a:p>
                  </a:txBody>
                  <a:tcPr marL="21776" marR="21776" marT="10888" marB="10888" anchor="ctr"/>
                </a:tc>
              </a:tr>
              <a:tr h="251038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Arduino IDE</a:t>
                      </a:r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Programming the ESP32 microcontroller</a:t>
                      </a:r>
                      <a:endParaRPr lang="en-US" sz="800"/>
                    </a:p>
                  </a:txBody>
                  <a:tcPr marL="21776" marR="21776" marT="10888" marB="10888" anchor="ctr"/>
                </a:tc>
              </a:tr>
              <a:tr h="251038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Tinkercad (Simulated), Wokwi</a:t>
                      </a:r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GB" sz="800"/>
                        <a:t>Circuit simulation for early-stage design</a:t>
                      </a:r>
                      <a:endParaRPr lang="en-GB" sz="800"/>
                    </a:p>
                  </a:txBody>
                  <a:tcPr marL="21776" marR="21776" marT="10888" marB="10888" anchor="ctr"/>
                </a:tc>
              </a:tr>
              <a:tr h="251038">
                <a:tc>
                  <a:txBody>
                    <a:bodyPr/>
                    <a:lstStyle/>
                    <a:p>
                      <a:r>
                        <a:rPr lang="en-US" sz="800"/>
                        <a:t>Backend/API</a:t>
                      </a:r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Node-RED</a:t>
                      </a:r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Visual logic, API integration for sensor and AI input</a:t>
                      </a:r>
                      <a:endParaRPr lang="en-US" sz="800"/>
                    </a:p>
                  </a:txBody>
                  <a:tcPr marL="21776" marR="21776" marT="10888" marB="10888" anchor="ctr"/>
                </a:tc>
              </a:tr>
              <a:tr h="366266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FIWARE</a:t>
                      </a:r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Open-source platform for smart systems data processing</a:t>
                      </a:r>
                      <a:endParaRPr lang="en-US" sz="800"/>
                    </a:p>
                  </a:txBody>
                  <a:tcPr marL="21776" marR="21776" marT="10888" marB="10888" anchor="ctr"/>
                </a:tc>
              </a:tr>
              <a:tr h="251038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 Supabase</a:t>
                      </a:r>
                      <a:endParaRPr lang="en-US" sz="800" dirty="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da-DK" sz="800"/>
                        <a:t>Data storage for energy usage, system logs</a:t>
                      </a:r>
                      <a:endParaRPr lang="da-DK" sz="800"/>
                    </a:p>
                  </a:txBody>
                  <a:tcPr marL="21776" marR="21776" marT="10888" marB="10888" anchor="ctr"/>
                </a:tc>
              </a:tr>
              <a:tr h="251038">
                <a:tc>
                  <a:txBody>
                    <a:bodyPr/>
                    <a:lstStyle/>
                    <a:p>
                      <a:r>
                        <a:rPr lang="en-US" sz="800"/>
                        <a:t>AI/ML Integration</a:t>
                      </a:r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Google ML Kit</a:t>
                      </a:r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GB" sz="800"/>
                        <a:t>Forecasting energy demand, anomaly detection</a:t>
                      </a:r>
                      <a:endParaRPr lang="en-GB" sz="800"/>
                    </a:p>
                  </a:txBody>
                  <a:tcPr marL="21776" marR="21776" marT="10888" marB="10888" anchor="ctr"/>
                </a:tc>
              </a:tr>
              <a:tr h="261396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 dirty="0" err="1" smtClean="0"/>
                        <a:t>OpenAI</a:t>
                      </a:r>
                      <a:endParaRPr lang="en-US" sz="800" dirty="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GB" sz="800"/>
                        <a:t>Predictive analytics and load balancing</a:t>
                      </a:r>
                      <a:endParaRPr lang="en-GB" sz="800"/>
                    </a:p>
                  </a:txBody>
                  <a:tcPr marL="21776" marR="21776" marT="10888" marB="10888" anchor="ctr"/>
                </a:tc>
              </a:tr>
              <a:tr h="251038">
                <a:tc>
                  <a:txBody>
                    <a:bodyPr/>
                    <a:lstStyle/>
                    <a:p>
                      <a:r>
                        <a:rPr lang="en-US" sz="800"/>
                        <a:t>Frontend/UI</a:t>
                      </a:r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React.js </a:t>
                      </a:r>
                      <a:endParaRPr lang="en-US" sz="800" dirty="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GB" sz="800"/>
                        <a:t>Build community dashboards and mobile interfaces</a:t>
                      </a:r>
                      <a:endParaRPr lang="en-GB" sz="800"/>
                    </a:p>
                  </a:txBody>
                  <a:tcPr marL="21776" marR="21776" marT="10888" marB="10888" anchor="ctr"/>
                </a:tc>
              </a:tr>
              <a:tr h="251038">
                <a:tc>
                  <a:txBody>
                    <a:bodyPr/>
                    <a:lstStyle/>
                    <a:p>
                      <a:r>
                        <a:rPr lang="en-US" sz="800"/>
                        <a:t>Visualization Tools</a:t>
                      </a:r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Grafana / Chart.js</a:t>
                      </a:r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GB" sz="800"/>
                        <a:t>Display real-time energy stats and load curves</a:t>
                      </a:r>
                      <a:endParaRPr lang="en-GB" sz="800"/>
                    </a:p>
                  </a:txBody>
                  <a:tcPr marL="21776" marR="21776" marT="10888" marB="10888" anchor="ctr"/>
                </a:tc>
              </a:tr>
              <a:tr h="366266">
                <a:tc>
                  <a:txBody>
                    <a:bodyPr/>
                    <a:lstStyle/>
                    <a:p>
                      <a:r>
                        <a:rPr lang="en-US" sz="800"/>
                        <a:t>Deployment</a:t>
                      </a:r>
                      <a:endParaRPr lang="en-US" sz="80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GB" sz="800" dirty="0" smtClean="0"/>
                        <a:t>JHUB</a:t>
                      </a:r>
                      <a:endParaRPr lang="en-US" sz="800" dirty="0"/>
                    </a:p>
                  </a:txBody>
                  <a:tcPr marL="21776" marR="21776" marT="10888" marB="10888" anchor="ctr"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Host web services and dashboards during MVP phase</a:t>
                      </a:r>
                      <a:endParaRPr lang="en-GB" sz="800" dirty="0"/>
                    </a:p>
                  </a:txBody>
                  <a:tcPr marL="21776" marR="21776" marT="10888" marB="10888" anchor="ctr"/>
                </a:tc>
              </a:tr>
            </a:tbl>
          </a:graphicData>
        </a:graphic>
      </p:graphicFrame>
      <p:sp>
        <p:nvSpPr>
          <p:cNvPr id="6" name="Google Shape;595;p47"/>
          <p:cNvSpPr/>
          <p:nvPr/>
        </p:nvSpPr>
        <p:spPr>
          <a:xfrm>
            <a:off x="3768794" y="4211053"/>
            <a:ext cx="394132" cy="612277"/>
          </a:xfrm>
          <a:custGeom>
            <a:avLst/>
            <a:gdLst/>
            <a:ahLst/>
            <a:cxnLst/>
            <a:rect l="l" t="t" r="r" b="b"/>
            <a:pathLst>
              <a:path w="8542" h="21073" extrusionOk="0">
                <a:moveTo>
                  <a:pt x="4478" y="487"/>
                </a:moveTo>
                <a:lnTo>
                  <a:pt x="4673" y="536"/>
                </a:lnTo>
                <a:lnTo>
                  <a:pt x="4600" y="584"/>
                </a:lnTo>
                <a:lnTo>
                  <a:pt x="4527" y="657"/>
                </a:lnTo>
                <a:lnTo>
                  <a:pt x="4527" y="730"/>
                </a:lnTo>
                <a:lnTo>
                  <a:pt x="4527" y="755"/>
                </a:lnTo>
                <a:lnTo>
                  <a:pt x="4697" y="755"/>
                </a:lnTo>
                <a:lnTo>
                  <a:pt x="4819" y="730"/>
                </a:lnTo>
                <a:lnTo>
                  <a:pt x="4892" y="682"/>
                </a:lnTo>
                <a:lnTo>
                  <a:pt x="4965" y="633"/>
                </a:lnTo>
                <a:lnTo>
                  <a:pt x="5038" y="682"/>
                </a:lnTo>
                <a:lnTo>
                  <a:pt x="4965" y="730"/>
                </a:lnTo>
                <a:lnTo>
                  <a:pt x="4916" y="779"/>
                </a:lnTo>
                <a:lnTo>
                  <a:pt x="4819" y="925"/>
                </a:lnTo>
                <a:lnTo>
                  <a:pt x="4819" y="949"/>
                </a:lnTo>
                <a:lnTo>
                  <a:pt x="4843" y="974"/>
                </a:lnTo>
                <a:lnTo>
                  <a:pt x="4867" y="998"/>
                </a:lnTo>
                <a:lnTo>
                  <a:pt x="4892" y="974"/>
                </a:lnTo>
                <a:lnTo>
                  <a:pt x="5038" y="876"/>
                </a:lnTo>
                <a:lnTo>
                  <a:pt x="5111" y="828"/>
                </a:lnTo>
                <a:lnTo>
                  <a:pt x="5208" y="803"/>
                </a:lnTo>
                <a:lnTo>
                  <a:pt x="5330" y="901"/>
                </a:lnTo>
                <a:lnTo>
                  <a:pt x="5451" y="1022"/>
                </a:lnTo>
                <a:lnTo>
                  <a:pt x="5281" y="1120"/>
                </a:lnTo>
                <a:lnTo>
                  <a:pt x="5208" y="1193"/>
                </a:lnTo>
                <a:lnTo>
                  <a:pt x="5111" y="1266"/>
                </a:lnTo>
                <a:lnTo>
                  <a:pt x="4965" y="1436"/>
                </a:lnTo>
                <a:lnTo>
                  <a:pt x="4965" y="1460"/>
                </a:lnTo>
                <a:lnTo>
                  <a:pt x="4965" y="1485"/>
                </a:lnTo>
                <a:lnTo>
                  <a:pt x="5013" y="1485"/>
                </a:lnTo>
                <a:lnTo>
                  <a:pt x="5111" y="1436"/>
                </a:lnTo>
                <a:lnTo>
                  <a:pt x="5208" y="1387"/>
                </a:lnTo>
                <a:lnTo>
                  <a:pt x="5403" y="1314"/>
                </a:lnTo>
                <a:lnTo>
                  <a:pt x="5573" y="1217"/>
                </a:lnTo>
                <a:lnTo>
                  <a:pt x="5695" y="1412"/>
                </a:lnTo>
                <a:lnTo>
                  <a:pt x="5768" y="1631"/>
                </a:lnTo>
                <a:lnTo>
                  <a:pt x="5719" y="1631"/>
                </a:lnTo>
                <a:lnTo>
                  <a:pt x="5597" y="1679"/>
                </a:lnTo>
                <a:lnTo>
                  <a:pt x="5451" y="1728"/>
                </a:lnTo>
                <a:lnTo>
                  <a:pt x="5184" y="1874"/>
                </a:lnTo>
                <a:lnTo>
                  <a:pt x="4989" y="1996"/>
                </a:lnTo>
                <a:lnTo>
                  <a:pt x="4892" y="2069"/>
                </a:lnTo>
                <a:lnTo>
                  <a:pt x="4819" y="2166"/>
                </a:lnTo>
                <a:lnTo>
                  <a:pt x="4819" y="2190"/>
                </a:lnTo>
                <a:lnTo>
                  <a:pt x="4843" y="2215"/>
                </a:lnTo>
                <a:lnTo>
                  <a:pt x="4940" y="2239"/>
                </a:lnTo>
                <a:lnTo>
                  <a:pt x="5038" y="2239"/>
                </a:lnTo>
                <a:lnTo>
                  <a:pt x="5232" y="2166"/>
                </a:lnTo>
                <a:lnTo>
                  <a:pt x="5524" y="2069"/>
                </a:lnTo>
                <a:lnTo>
                  <a:pt x="5816" y="1947"/>
                </a:lnTo>
                <a:lnTo>
                  <a:pt x="5841" y="1947"/>
                </a:lnTo>
                <a:lnTo>
                  <a:pt x="5841" y="1971"/>
                </a:lnTo>
                <a:lnTo>
                  <a:pt x="5841" y="2142"/>
                </a:lnTo>
                <a:lnTo>
                  <a:pt x="5816" y="2312"/>
                </a:lnTo>
                <a:lnTo>
                  <a:pt x="5743" y="2312"/>
                </a:lnTo>
                <a:lnTo>
                  <a:pt x="5622" y="2361"/>
                </a:lnTo>
                <a:lnTo>
                  <a:pt x="5476" y="2385"/>
                </a:lnTo>
                <a:lnTo>
                  <a:pt x="5208" y="2434"/>
                </a:lnTo>
                <a:lnTo>
                  <a:pt x="4916" y="2507"/>
                </a:lnTo>
                <a:lnTo>
                  <a:pt x="4794" y="2555"/>
                </a:lnTo>
                <a:lnTo>
                  <a:pt x="4648" y="2604"/>
                </a:lnTo>
                <a:lnTo>
                  <a:pt x="4648" y="2653"/>
                </a:lnTo>
                <a:lnTo>
                  <a:pt x="4673" y="2653"/>
                </a:lnTo>
                <a:lnTo>
                  <a:pt x="5208" y="2701"/>
                </a:lnTo>
                <a:lnTo>
                  <a:pt x="5476" y="2701"/>
                </a:lnTo>
                <a:lnTo>
                  <a:pt x="5719" y="2653"/>
                </a:lnTo>
                <a:lnTo>
                  <a:pt x="5646" y="2847"/>
                </a:lnTo>
                <a:lnTo>
                  <a:pt x="5524" y="3042"/>
                </a:lnTo>
                <a:lnTo>
                  <a:pt x="4697" y="3042"/>
                </a:lnTo>
                <a:lnTo>
                  <a:pt x="4624" y="3018"/>
                </a:lnTo>
                <a:lnTo>
                  <a:pt x="4575" y="2993"/>
                </a:lnTo>
                <a:lnTo>
                  <a:pt x="4551" y="2993"/>
                </a:lnTo>
                <a:lnTo>
                  <a:pt x="4551" y="3018"/>
                </a:lnTo>
                <a:lnTo>
                  <a:pt x="4600" y="3091"/>
                </a:lnTo>
                <a:lnTo>
                  <a:pt x="4673" y="3164"/>
                </a:lnTo>
                <a:lnTo>
                  <a:pt x="4746" y="3212"/>
                </a:lnTo>
                <a:lnTo>
                  <a:pt x="4843" y="3261"/>
                </a:lnTo>
                <a:lnTo>
                  <a:pt x="5086" y="3310"/>
                </a:lnTo>
                <a:lnTo>
                  <a:pt x="5330" y="3310"/>
                </a:lnTo>
                <a:lnTo>
                  <a:pt x="5159" y="3456"/>
                </a:lnTo>
                <a:lnTo>
                  <a:pt x="4989" y="3577"/>
                </a:lnTo>
                <a:lnTo>
                  <a:pt x="4892" y="3529"/>
                </a:lnTo>
                <a:lnTo>
                  <a:pt x="4746" y="3504"/>
                </a:lnTo>
                <a:lnTo>
                  <a:pt x="4259" y="3504"/>
                </a:lnTo>
                <a:lnTo>
                  <a:pt x="4235" y="3529"/>
                </a:lnTo>
                <a:lnTo>
                  <a:pt x="4210" y="3577"/>
                </a:lnTo>
                <a:lnTo>
                  <a:pt x="4210" y="3626"/>
                </a:lnTo>
                <a:lnTo>
                  <a:pt x="4235" y="3699"/>
                </a:lnTo>
                <a:lnTo>
                  <a:pt x="4283" y="3748"/>
                </a:lnTo>
                <a:lnTo>
                  <a:pt x="4429" y="3796"/>
                </a:lnTo>
                <a:lnTo>
                  <a:pt x="4283" y="3821"/>
                </a:lnTo>
                <a:lnTo>
                  <a:pt x="3967" y="3821"/>
                </a:lnTo>
                <a:lnTo>
                  <a:pt x="3821" y="3772"/>
                </a:lnTo>
                <a:lnTo>
                  <a:pt x="3675" y="3723"/>
                </a:lnTo>
                <a:lnTo>
                  <a:pt x="3529" y="3650"/>
                </a:lnTo>
                <a:lnTo>
                  <a:pt x="3407" y="3577"/>
                </a:lnTo>
                <a:lnTo>
                  <a:pt x="3310" y="3456"/>
                </a:lnTo>
                <a:lnTo>
                  <a:pt x="3213" y="3358"/>
                </a:lnTo>
                <a:lnTo>
                  <a:pt x="3115" y="3237"/>
                </a:lnTo>
                <a:lnTo>
                  <a:pt x="2969" y="2945"/>
                </a:lnTo>
                <a:lnTo>
                  <a:pt x="2848" y="2653"/>
                </a:lnTo>
                <a:lnTo>
                  <a:pt x="2775" y="2361"/>
                </a:lnTo>
                <a:lnTo>
                  <a:pt x="2750" y="2069"/>
                </a:lnTo>
                <a:lnTo>
                  <a:pt x="2750" y="1898"/>
                </a:lnTo>
                <a:lnTo>
                  <a:pt x="2775" y="1728"/>
                </a:lnTo>
                <a:lnTo>
                  <a:pt x="2823" y="1558"/>
                </a:lnTo>
                <a:lnTo>
                  <a:pt x="2896" y="1412"/>
                </a:lnTo>
                <a:lnTo>
                  <a:pt x="3067" y="1120"/>
                </a:lnTo>
                <a:lnTo>
                  <a:pt x="3261" y="852"/>
                </a:lnTo>
                <a:lnTo>
                  <a:pt x="3359" y="755"/>
                </a:lnTo>
                <a:lnTo>
                  <a:pt x="3480" y="682"/>
                </a:lnTo>
                <a:lnTo>
                  <a:pt x="3699" y="560"/>
                </a:lnTo>
                <a:lnTo>
                  <a:pt x="3772" y="584"/>
                </a:lnTo>
                <a:lnTo>
                  <a:pt x="3845" y="560"/>
                </a:lnTo>
                <a:lnTo>
                  <a:pt x="4064" y="511"/>
                </a:lnTo>
                <a:lnTo>
                  <a:pt x="4259" y="487"/>
                </a:lnTo>
                <a:close/>
                <a:moveTo>
                  <a:pt x="4600" y="4818"/>
                </a:moveTo>
                <a:lnTo>
                  <a:pt x="4940" y="4842"/>
                </a:lnTo>
                <a:lnTo>
                  <a:pt x="4746" y="4915"/>
                </a:lnTo>
                <a:lnTo>
                  <a:pt x="4600" y="5037"/>
                </a:lnTo>
                <a:lnTo>
                  <a:pt x="4600" y="5061"/>
                </a:lnTo>
                <a:lnTo>
                  <a:pt x="4600" y="5086"/>
                </a:lnTo>
                <a:lnTo>
                  <a:pt x="4624" y="5110"/>
                </a:lnTo>
                <a:lnTo>
                  <a:pt x="4648" y="5134"/>
                </a:lnTo>
                <a:lnTo>
                  <a:pt x="4770" y="5110"/>
                </a:lnTo>
                <a:lnTo>
                  <a:pt x="4867" y="5086"/>
                </a:lnTo>
                <a:lnTo>
                  <a:pt x="5086" y="5013"/>
                </a:lnTo>
                <a:lnTo>
                  <a:pt x="5305" y="4964"/>
                </a:lnTo>
                <a:lnTo>
                  <a:pt x="5403" y="4940"/>
                </a:lnTo>
                <a:lnTo>
                  <a:pt x="5500" y="4915"/>
                </a:lnTo>
                <a:lnTo>
                  <a:pt x="5573" y="4940"/>
                </a:lnTo>
                <a:lnTo>
                  <a:pt x="5719" y="4964"/>
                </a:lnTo>
                <a:lnTo>
                  <a:pt x="5695" y="4988"/>
                </a:lnTo>
                <a:lnTo>
                  <a:pt x="5427" y="5086"/>
                </a:lnTo>
                <a:lnTo>
                  <a:pt x="5281" y="5159"/>
                </a:lnTo>
                <a:lnTo>
                  <a:pt x="5232" y="5207"/>
                </a:lnTo>
                <a:lnTo>
                  <a:pt x="5184" y="5256"/>
                </a:lnTo>
                <a:lnTo>
                  <a:pt x="5208" y="5280"/>
                </a:lnTo>
                <a:lnTo>
                  <a:pt x="5281" y="5329"/>
                </a:lnTo>
                <a:lnTo>
                  <a:pt x="5403" y="5353"/>
                </a:lnTo>
                <a:lnTo>
                  <a:pt x="5524" y="5353"/>
                </a:lnTo>
                <a:lnTo>
                  <a:pt x="5622" y="5329"/>
                </a:lnTo>
                <a:lnTo>
                  <a:pt x="5938" y="5256"/>
                </a:lnTo>
                <a:lnTo>
                  <a:pt x="6254" y="5183"/>
                </a:lnTo>
                <a:lnTo>
                  <a:pt x="6425" y="5305"/>
                </a:lnTo>
                <a:lnTo>
                  <a:pt x="6254" y="5329"/>
                </a:lnTo>
                <a:lnTo>
                  <a:pt x="6035" y="5378"/>
                </a:lnTo>
                <a:lnTo>
                  <a:pt x="5841" y="5451"/>
                </a:lnTo>
                <a:lnTo>
                  <a:pt x="5743" y="5475"/>
                </a:lnTo>
                <a:lnTo>
                  <a:pt x="5670" y="5548"/>
                </a:lnTo>
                <a:lnTo>
                  <a:pt x="5573" y="5597"/>
                </a:lnTo>
                <a:lnTo>
                  <a:pt x="5500" y="5645"/>
                </a:lnTo>
                <a:lnTo>
                  <a:pt x="5476" y="5670"/>
                </a:lnTo>
                <a:lnTo>
                  <a:pt x="5500" y="5694"/>
                </a:lnTo>
                <a:lnTo>
                  <a:pt x="5573" y="5694"/>
                </a:lnTo>
                <a:lnTo>
                  <a:pt x="5622" y="5718"/>
                </a:lnTo>
                <a:lnTo>
                  <a:pt x="5670" y="5718"/>
                </a:lnTo>
                <a:lnTo>
                  <a:pt x="5743" y="5743"/>
                </a:lnTo>
                <a:lnTo>
                  <a:pt x="5889" y="5718"/>
                </a:lnTo>
                <a:lnTo>
                  <a:pt x="6035" y="5694"/>
                </a:lnTo>
                <a:lnTo>
                  <a:pt x="6230" y="5645"/>
                </a:lnTo>
                <a:lnTo>
                  <a:pt x="6400" y="5621"/>
                </a:lnTo>
                <a:lnTo>
                  <a:pt x="6571" y="5621"/>
                </a:lnTo>
                <a:lnTo>
                  <a:pt x="6668" y="5645"/>
                </a:lnTo>
                <a:lnTo>
                  <a:pt x="6741" y="5670"/>
                </a:lnTo>
                <a:lnTo>
                  <a:pt x="6668" y="5694"/>
                </a:lnTo>
                <a:lnTo>
                  <a:pt x="6498" y="5718"/>
                </a:lnTo>
                <a:lnTo>
                  <a:pt x="6352" y="5767"/>
                </a:lnTo>
                <a:lnTo>
                  <a:pt x="6206" y="5840"/>
                </a:lnTo>
                <a:lnTo>
                  <a:pt x="6133" y="5913"/>
                </a:lnTo>
                <a:lnTo>
                  <a:pt x="6108" y="5962"/>
                </a:lnTo>
                <a:lnTo>
                  <a:pt x="6084" y="6010"/>
                </a:lnTo>
                <a:lnTo>
                  <a:pt x="6108" y="6059"/>
                </a:lnTo>
                <a:lnTo>
                  <a:pt x="6133" y="6083"/>
                </a:lnTo>
                <a:lnTo>
                  <a:pt x="6181" y="6108"/>
                </a:lnTo>
                <a:lnTo>
                  <a:pt x="6279" y="6108"/>
                </a:lnTo>
                <a:lnTo>
                  <a:pt x="6400" y="6083"/>
                </a:lnTo>
                <a:lnTo>
                  <a:pt x="6619" y="6010"/>
                </a:lnTo>
                <a:lnTo>
                  <a:pt x="7130" y="6010"/>
                </a:lnTo>
                <a:lnTo>
                  <a:pt x="7203" y="6108"/>
                </a:lnTo>
                <a:lnTo>
                  <a:pt x="7276" y="6229"/>
                </a:lnTo>
                <a:lnTo>
                  <a:pt x="7106" y="6278"/>
                </a:lnTo>
                <a:lnTo>
                  <a:pt x="6936" y="6351"/>
                </a:lnTo>
                <a:lnTo>
                  <a:pt x="6790" y="6473"/>
                </a:lnTo>
                <a:lnTo>
                  <a:pt x="6668" y="6594"/>
                </a:lnTo>
                <a:lnTo>
                  <a:pt x="6668" y="6619"/>
                </a:lnTo>
                <a:lnTo>
                  <a:pt x="6887" y="6619"/>
                </a:lnTo>
                <a:lnTo>
                  <a:pt x="7082" y="6594"/>
                </a:lnTo>
                <a:lnTo>
                  <a:pt x="7471" y="6570"/>
                </a:lnTo>
                <a:lnTo>
                  <a:pt x="7544" y="6765"/>
                </a:lnTo>
                <a:lnTo>
                  <a:pt x="7130" y="6862"/>
                </a:lnTo>
                <a:lnTo>
                  <a:pt x="6984" y="6935"/>
                </a:lnTo>
                <a:lnTo>
                  <a:pt x="6936" y="6959"/>
                </a:lnTo>
                <a:lnTo>
                  <a:pt x="6911" y="6984"/>
                </a:lnTo>
                <a:lnTo>
                  <a:pt x="6960" y="7057"/>
                </a:lnTo>
                <a:lnTo>
                  <a:pt x="7033" y="7081"/>
                </a:lnTo>
                <a:lnTo>
                  <a:pt x="7106" y="7105"/>
                </a:lnTo>
                <a:lnTo>
                  <a:pt x="7203" y="7105"/>
                </a:lnTo>
                <a:lnTo>
                  <a:pt x="7422" y="7081"/>
                </a:lnTo>
                <a:lnTo>
                  <a:pt x="7641" y="7032"/>
                </a:lnTo>
                <a:lnTo>
                  <a:pt x="7714" y="7227"/>
                </a:lnTo>
                <a:lnTo>
                  <a:pt x="7544" y="7276"/>
                </a:lnTo>
                <a:lnTo>
                  <a:pt x="7349" y="7349"/>
                </a:lnTo>
                <a:lnTo>
                  <a:pt x="7203" y="7422"/>
                </a:lnTo>
                <a:lnTo>
                  <a:pt x="7155" y="7470"/>
                </a:lnTo>
                <a:lnTo>
                  <a:pt x="7106" y="7543"/>
                </a:lnTo>
                <a:lnTo>
                  <a:pt x="7106" y="7568"/>
                </a:lnTo>
                <a:lnTo>
                  <a:pt x="7106" y="7592"/>
                </a:lnTo>
                <a:lnTo>
                  <a:pt x="7130" y="7616"/>
                </a:lnTo>
                <a:lnTo>
                  <a:pt x="7155" y="7616"/>
                </a:lnTo>
                <a:lnTo>
                  <a:pt x="7228" y="7568"/>
                </a:lnTo>
                <a:lnTo>
                  <a:pt x="7325" y="7543"/>
                </a:lnTo>
                <a:lnTo>
                  <a:pt x="7495" y="7519"/>
                </a:lnTo>
                <a:lnTo>
                  <a:pt x="7763" y="7470"/>
                </a:lnTo>
                <a:lnTo>
                  <a:pt x="7836" y="7762"/>
                </a:lnTo>
                <a:lnTo>
                  <a:pt x="7812" y="7787"/>
                </a:lnTo>
                <a:lnTo>
                  <a:pt x="7568" y="7811"/>
                </a:lnTo>
                <a:lnTo>
                  <a:pt x="7349" y="7884"/>
                </a:lnTo>
                <a:lnTo>
                  <a:pt x="7301" y="7933"/>
                </a:lnTo>
                <a:lnTo>
                  <a:pt x="7301" y="7981"/>
                </a:lnTo>
                <a:lnTo>
                  <a:pt x="7301" y="8030"/>
                </a:lnTo>
                <a:lnTo>
                  <a:pt x="7349" y="8054"/>
                </a:lnTo>
                <a:lnTo>
                  <a:pt x="7447" y="8079"/>
                </a:lnTo>
                <a:lnTo>
                  <a:pt x="7568" y="8079"/>
                </a:lnTo>
                <a:lnTo>
                  <a:pt x="7763" y="8054"/>
                </a:lnTo>
                <a:lnTo>
                  <a:pt x="7885" y="8030"/>
                </a:lnTo>
                <a:lnTo>
                  <a:pt x="7933" y="8273"/>
                </a:lnTo>
                <a:lnTo>
                  <a:pt x="7690" y="8346"/>
                </a:lnTo>
                <a:lnTo>
                  <a:pt x="7593" y="8395"/>
                </a:lnTo>
                <a:lnTo>
                  <a:pt x="7495" y="8468"/>
                </a:lnTo>
                <a:lnTo>
                  <a:pt x="7495" y="8492"/>
                </a:lnTo>
                <a:lnTo>
                  <a:pt x="7739" y="8541"/>
                </a:lnTo>
                <a:lnTo>
                  <a:pt x="7958" y="8541"/>
                </a:lnTo>
                <a:lnTo>
                  <a:pt x="7982" y="8809"/>
                </a:lnTo>
                <a:lnTo>
                  <a:pt x="7860" y="8833"/>
                </a:lnTo>
                <a:lnTo>
                  <a:pt x="7739" y="8857"/>
                </a:lnTo>
                <a:lnTo>
                  <a:pt x="7641" y="8930"/>
                </a:lnTo>
                <a:lnTo>
                  <a:pt x="7568" y="9003"/>
                </a:lnTo>
                <a:lnTo>
                  <a:pt x="7544" y="9052"/>
                </a:lnTo>
                <a:lnTo>
                  <a:pt x="7568" y="9101"/>
                </a:lnTo>
                <a:lnTo>
                  <a:pt x="7690" y="9125"/>
                </a:lnTo>
                <a:lnTo>
                  <a:pt x="7787" y="9125"/>
                </a:lnTo>
                <a:lnTo>
                  <a:pt x="8006" y="9101"/>
                </a:lnTo>
                <a:lnTo>
                  <a:pt x="8006" y="9320"/>
                </a:lnTo>
                <a:lnTo>
                  <a:pt x="7933" y="9344"/>
                </a:lnTo>
                <a:lnTo>
                  <a:pt x="7860" y="9368"/>
                </a:lnTo>
                <a:lnTo>
                  <a:pt x="7787" y="9417"/>
                </a:lnTo>
                <a:lnTo>
                  <a:pt x="7666" y="9490"/>
                </a:lnTo>
                <a:lnTo>
                  <a:pt x="7641" y="9539"/>
                </a:lnTo>
                <a:lnTo>
                  <a:pt x="7666" y="9563"/>
                </a:lnTo>
                <a:lnTo>
                  <a:pt x="7787" y="9587"/>
                </a:lnTo>
                <a:lnTo>
                  <a:pt x="7933" y="9612"/>
                </a:lnTo>
                <a:lnTo>
                  <a:pt x="8031" y="9612"/>
                </a:lnTo>
                <a:lnTo>
                  <a:pt x="8031" y="9855"/>
                </a:lnTo>
                <a:lnTo>
                  <a:pt x="7909" y="9879"/>
                </a:lnTo>
                <a:lnTo>
                  <a:pt x="7787" y="9928"/>
                </a:lnTo>
                <a:lnTo>
                  <a:pt x="7690" y="10001"/>
                </a:lnTo>
                <a:lnTo>
                  <a:pt x="7666" y="10025"/>
                </a:lnTo>
                <a:lnTo>
                  <a:pt x="7666" y="10050"/>
                </a:lnTo>
                <a:lnTo>
                  <a:pt x="7714" y="10098"/>
                </a:lnTo>
                <a:lnTo>
                  <a:pt x="8031" y="10098"/>
                </a:lnTo>
                <a:lnTo>
                  <a:pt x="8006" y="10415"/>
                </a:lnTo>
                <a:lnTo>
                  <a:pt x="7885" y="10439"/>
                </a:lnTo>
                <a:lnTo>
                  <a:pt x="7739" y="10488"/>
                </a:lnTo>
                <a:lnTo>
                  <a:pt x="7714" y="10512"/>
                </a:lnTo>
                <a:lnTo>
                  <a:pt x="7714" y="10536"/>
                </a:lnTo>
                <a:lnTo>
                  <a:pt x="7739" y="10585"/>
                </a:lnTo>
                <a:lnTo>
                  <a:pt x="7763" y="10609"/>
                </a:lnTo>
                <a:lnTo>
                  <a:pt x="7885" y="10634"/>
                </a:lnTo>
                <a:lnTo>
                  <a:pt x="7982" y="10634"/>
                </a:lnTo>
                <a:lnTo>
                  <a:pt x="7958" y="10901"/>
                </a:lnTo>
                <a:lnTo>
                  <a:pt x="7909" y="10926"/>
                </a:lnTo>
                <a:lnTo>
                  <a:pt x="7860" y="10926"/>
                </a:lnTo>
                <a:lnTo>
                  <a:pt x="7812" y="10950"/>
                </a:lnTo>
                <a:lnTo>
                  <a:pt x="7787" y="10950"/>
                </a:lnTo>
                <a:lnTo>
                  <a:pt x="7787" y="10999"/>
                </a:lnTo>
                <a:lnTo>
                  <a:pt x="7860" y="11047"/>
                </a:lnTo>
                <a:lnTo>
                  <a:pt x="7933" y="11072"/>
                </a:lnTo>
                <a:lnTo>
                  <a:pt x="7958" y="11145"/>
                </a:lnTo>
                <a:lnTo>
                  <a:pt x="7982" y="11193"/>
                </a:lnTo>
                <a:lnTo>
                  <a:pt x="8079" y="11266"/>
                </a:lnTo>
                <a:lnTo>
                  <a:pt x="8055" y="11437"/>
                </a:lnTo>
                <a:lnTo>
                  <a:pt x="8006" y="11583"/>
                </a:lnTo>
                <a:lnTo>
                  <a:pt x="7933" y="11729"/>
                </a:lnTo>
                <a:lnTo>
                  <a:pt x="7812" y="11826"/>
                </a:lnTo>
                <a:lnTo>
                  <a:pt x="7690" y="11899"/>
                </a:lnTo>
                <a:lnTo>
                  <a:pt x="7520" y="11899"/>
                </a:lnTo>
                <a:lnTo>
                  <a:pt x="7447" y="11850"/>
                </a:lnTo>
                <a:lnTo>
                  <a:pt x="7398" y="11802"/>
                </a:lnTo>
                <a:lnTo>
                  <a:pt x="7325" y="11729"/>
                </a:lnTo>
                <a:lnTo>
                  <a:pt x="7301" y="11656"/>
                </a:lnTo>
                <a:lnTo>
                  <a:pt x="7276" y="11583"/>
                </a:lnTo>
                <a:lnTo>
                  <a:pt x="7276" y="11388"/>
                </a:lnTo>
                <a:lnTo>
                  <a:pt x="7301" y="11242"/>
                </a:lnTo>
                <a:lnTo>
                  <a:pt x="7398" y="11096"/>
                </a:lnTo>
                <a:lnTo>
                  <a:pt x="7422" y="11023"/>
                </a:lnTo>
                <a:lnTo>
                  <a:pt x="7447" y="10974"/>
                </a:lnTo>
                <a:lnTo>
                  <a:pt x="7447" y="10828"/>
                </a:lnTo>
                <a:lnTo>
                  <a:pt x="7374" y="10561"/>
                </a:lnTo>
                <a:lnTo>
                  <a:pt x="7301" y="10074"/>
                </a:lnTo>
                <a:lnTo>
                  <a:pt x="7252" y="9612"/>
                </a:lnTo>
                <a:lnTo>
                  <a:pt x="7179" y="9125"/>
                </a:lnTo>
                <a:lnTo>
                  <a:pt x="7106" y="8906"/>
                </a:lnTo>
                <a:lnTo>
                  <a:pt x="7033" y="8663"/>
                </a:lnTo>
                <a:lnTo>
                  <a:pt x="6765" y="7957"/>
                </a:lnTo>
                <a:lnTo>
                  <a:pt x="6449" y="7276"/>
                </a:lnTo>
                <a:lnTo>
                  <a:pt x="6400" y="7203"/>
                </a:lnTo>
                <a:lnTo>
                  <a:pt x="6352" y="7105"/>
                </a:lnTo>
                <a:lnTo>
                  <a:pt x="6327" y="7057"/>
                </a:lnTo>
                <a:lnTo>
                  <a:pt x="6206" y="7057"/>
                </a:lnTo>
                <a:lnTo>
                  <a:pt x="6157" y="7081"/>
                </a:lnTo>
                <a:lnTo>
                  <a:pt x="6133" y="7105"/>
                </a:lnTo>
                <a:lnTo>
                  <a:pt x="6133" y="7154"/>
                </a:lnTo>
                <a:lnTo>
                  <a:pt x="6133" y="7227"/>
                </a:lnTo>
                <a:lnTo>
                  <a:pt x="5987" y="7227"/>
                </a:lnTo>
                <a:lnTo>
                  <a:pt x="5816" y="7251"/>
                </a:lnTo>
                <a:lnTo>
                  <a:pt x="5743" y="7276"/>
                </a:lnTo>
                <a:lnTo>
                  <a:pt x="5670" y="7300"/>
                </a:lnTo>
                <a:lnTo>
                  <a:pt x="5646" y="7349"/>
                </a:lnTo>
                <a:lnTo>
                  <a:pt x="5646" y="7397"/>
                </a:lnTo>
                <a:lnTo>
                  <a:pt x="5670" y="7422"/>
                </a:lnTo>
                <a:lnTo>
                  <a:pt x="5695" y="7470"/>
                </a:lnTo>
                <a:lnTo>
                  <a:pt x="5743" y="7495"/>
                </a:lnTo>
                <a:lnTo>
                  <a:pt x="5816" y="7519"/>
                </a:lnTo>
                <a:lnTo>
                  <a:pt x="6133" y="7519"/>
                </a:lnTo>
                <a:lnTo>
                  <a:pt x="6133" y="7714"/>
                </a:lnTo>
                <a:lnTo>
                  <a:pt x="6084" y="7714"/>
                </a:lnTo>
                <a:lnTo>
                  <a:pt x="5768" y="7738"/>
                </a:lnTo>
                <a:lnTo>
                  <a:pt x="5597" y="7787"/>
                </a:lnTo>
                <a:lnTo>
                  <a:pt x="5451" y="7860"/>
                </a:lnTo>
                <a:lnTo>
                  <a:pt x="5427" y="7884"/>
                </a:lnTo>
                <a:lnTo>
                  <a:pt x="5451" y="7933"/>
                </a:lnTo>
                <a:lnTo>
                  <a:pt x="5573" y="7981"/>
                </a:lnTo>
                <a:lnTo>
                  <a:pt x="5719" y="8006"/>
                </a:lnTo>
                <a:lnTo>
                  <a:pt x="6157" y="8006"/>
                </a:lnTo>
                <a:lnTo>
                  <a:pt x="6157" y="8298"/>
                </a:lnTo>
                <a:lnTo>
                  <a:pt x="5962" y="8298"/>
                </a:lnTo>
                <a:lnTo>
                  <a:pt x="5792" y="8322"/>
                </a:lnTo>
                <a:lnTo>
                  <a:pt x="5646" y="8322"/>
                </a:lnTo>
                <a:lnTo>
                  <a:pt x="5500" y="8371"/>
                </a:lnTo>
                <a:lnTo>
                  <a:pt x="5354" y="8444"/>
                </a:lnTo>
                <a:lnTo>
                  <a:pt x="5232" y="8541"/>
                </a:lnTo>
                <a:lnTo>
                  <a:pt x="5232" y="8565"/>
                </a:lnTo>
                <a:lnTo>
                  <a:pt x="5232" y="8590"/>
                </a:lnTo>
                <a:lnTo>
                  <a:pt x="5378" y="8638"/>
                </a:lnTo>
                <a:lnTo>
                  <a:pt x="5524" y="8663"/>
                </a:lnTo>
                <a:lnTo>
                  <a:pt x="5987" y="8663"/>
                </a:lnTo>
                <a:lnTo>
                  <a:pt x="6157" y="8638"/>
                </a:lnTo>
                <a:lnTo>
                  <a:pt x="6157" y="8784"/>
                </a:lnTo>
                <a:lnTo>
                  <a:pt x="6084" y="8760"/>
                </a:lnTo>
                <a:lnTo>
                  <a:pt x="5987" y="8784"/>
                </a:lnTo>
                <a:lnTo>
                  <a:pt x="5816" y="8809"/>
                </a:lnTo>
                <a:lnTo>
                  <a:pt x="5549" y="8833"/>
                </a:lnTo>
                <a:lnTo>
                  <a:pt x="5403" y="8857"/>
                </a:lnTo>
                <a:lnTo>
                  <a:pt x="5281" y="8906"/>
                </a:lnTo>
                <a:lnTo>
                  <a:pt x="5257" y="8930"/>
                </a:lnTo>
                <a:lnTo>
                  <a:pt x="5281" y="8955"/>
                </a:lnTo>
                <a:lnTo>
                  <a:pt x="5403" y="9028"/>
                </a:lnTo>
                <a:lnTo>
                  <a:pt x="5549" y="9052"/>
                </a:lnTo>
                <a:lnTo>
                  <a:pt x="5670" y="9076"/>
                </a:lnTo>
                <a:lnTo>
                  <a:pt x="5816" y="9101"/>
                </a:lnTo>
                <a:lnTo>
                  <a:pt x="5987" y="9101"/>
                </a:lnTo>
                <a:lnTo>
                  <a:pt x="6084" y="9076"/>
                </a:lnTo>
                <a:lnTo>
                  <a:pt x="6181" y="9076"/>
                </a:lnTo>
                <a:lnTo>
                  <a:pt x="6181" y="9320"/>
                </a:lnTo>
                <a:lnTo>
                  <a:pt x="5962" y="9295"/>
                </a:lnTo>
                <a:lnTo>
                  <a:pt x="5743" y="9320"/>
                </a:lnTo>
                <a:lnTo>
                  <a:pt x="5500" y="9344"/>
                </a:lnTo>
                <a:lnTo>
                  <a:pt x="5378" y="9393"/>
                </a:lnTo>
                <a:lnTo>
                  <a:pt x="5281" y="9441"/>
                </a:lnTo>
                <a:lnTo>
                  <a:pt x="5257" y="9466"/>
                </a:lnTo>
                <a:lnTo>
                  <a:pt x="5257" y="9514"/>
                </a:lnTo>
                <a:lnTo>
                  <a:pt x="5305" y="9563"/>
                </a:lnTo>
                <a:lnTo>
                  <a:pt x="5378" y="9587"/>
                </a:lnTo>
                <a:lnTo>
                  <a:pt x="5476" y="9612"/>
                </a:lnTo>
                <a:lnTo>
                  <a:pt x="5914" y="9612"/>
                </a:lnTo>
                <a:lnTo>
                  <a:pt x="6181" y="9636"/>
                </a:lnTo>
                <a:lnTo>
                  <a:pt x="6157" y="9855"/>
                </a:lnTo>
                <a:lnTo>
                  <a:pt x="6060" y="9855"/>
                </a:lnTo>
                <a:lnTo>
                  <a:pt x="5670" y="9928"/>
                </a:lnTo>
                <a:lnTo>
                  <a:pt x="5500" y="9952"/>
                </a:lnTo>
                <a:lnTo>
                  <a:pt x="5427" y="10001"/>
                </a:lnTo>
                <a:lnTo>
                  <a:pt x="5403" y="10001"/>
                </a:lnTo>
                <a:lnTo>
                  <a:pt x="5378" y="10025"/>
                </a:lnTo>
                <a:lnTo>
                  <a:pt x="5378" y="10098"/>
                </a:lnTo>
                <a:lnTo>
                  <a:pt x="5403" y="10147"/>
                </a:lnTo>
                <a:lnTo>
                  <a:pt x="5451" y="10171"/>
                </a:lnTo>
                <a:lnTo>
                  <a:pt x="5500" y="10196"/>
                </a:lnTo>
                <a:lnTo>
                  <a:pt x="5622" y="10220"/>
                </a:lnTo>
                <a:lnTo>
                  <a:pt x="5743" y="10220"/>
                </a:lnTo>
                <a:lnTo>
                  <a:pt x="5938" y="10196"/>
                </a:lnTo>
                <a:lnTo>
                  <a:pt x="6133" y="10171"/>
                </a:lnTo>
                <a:lnTo>
                  <a:pt x="6157" y="10147"/>
                </a:lnTo>
                <a:lnTo>
                  <a:pt x="6157" y="10366"/>
                </a:lnTo>
                <a:lnTo>
                  <a:pt x="6011" y="10390"/>
                </a:lnTo>
                <a:lnTo>
                  <a:pt x="5889" y="10415"/>
                </a:lnTo>
                <a:lnTo>
                  <a:pt x="5573" y="10512"/>
                </a:lnTo>
                <a:lnTo>
                  <a:pt x="5403" y="10585"/>
                </a:lnTo>
                <a:lnTo>
                  <a:pt x="5354" y="10634"/>
                </a:lnTo>
                <a:lnTo>
                  <a:pt x="5354" y="10658"/>
                </a:lnTo>
                <a:lnTo>
                  <a:pt x="5403" y="10707"/>
                </a:lnTo>
                <a:lnTo>
                  <a:pt x="5451" y="10731"/>
                </a:lnTo>
                <a:lnTo>
                  <a:pt x="5573" y="10755"/>
                </a:lnTo>
                <a:lnTo>
                  <a:pt x="5841" y="10731"/>
                </a:lnTo>
                <a:lnTo>
                  <a:pt x="6157" y="10682"/>
                </a:lnTo>
                <a:lnTo>
                  <a:pt x="6157" y="10999"/>
                </a:lnTo>
                <a:lnTo>
                  <a:pt x="6133" y="10999"/>
                </a:lnTo>
                <a:lnTo>
                  <a:pt x="5938" y="11023"/>
                </a:lnTo>
                <a:lnTo>
                  <a:pt x="5743" y="11047"/>
                </a:lnTo>
                <a:lnTo>
                  <a:pt x="5549" y="11120"/>
                </a:lnTo>
                <a:lnTo>
                  <a:pt x="5378" y="11193"/>
                </a:lnTo>
                <a:lnTo>
                  <a:pt x="5354" y="11218"/>
                </a:lnTo>
                <a:lnTo>
                  <a:pt x="5354" y="11242"/>
                </a:lnTo>
                <a:lnTo>
                  <a:pt x="5354" y="11266"/>
                </a:lnTo>
                <a:lnTo>
                  <a:pt x="5378" y="11291"/>
                </a:lnTo>
                <a:lnTo>
                  <a:pt x="5573" y="11315"/>
                </a:lnTo>
                <a:lnTo>
                  <a:pt x="5768" y="11315"/>
                </a:lnTo>
                <a:lnTo>
                  <a:pt x="6133" y="11291"/>
                </a:lnTo>
                <a:lnTo>
                  <a:pt x="6157" y="11266"/>
                </a:lnTo>
                <a:lnTo>
                  <a:pt x="6157" y="11558"/>
                </a:lnTo>
                <a:lnTo>
                  <a:pt x="6011" y="11558"/>
                </a:lnTo>
                <a:lnTo>
                  <a:pt x="5841" y="11607"/>
                </a:lnTo>
                <a:lnTo>
                  <a:pt x="5573" y="11656"/>
                </a:lnTo>
                <a:lnTo>
                  <a:pt x="5330" y="11753"/>
                </a:lnTo>
                <a:lnTo>
                  <a:pt x="5305" y="11777"/>
                </a:lnTo>
                <a:lnTo>
                  <a:pt x="5305" y="11826"/>
                </a:lnTo>
                <a:lnTo>
                  <a:pt x="5330" y="11850"/>
                </a:lnTo>
                <a:lnTo>
                  <a:pt x="5378" y="11850"/>
                </a:lnTo>
                <a:lnTo>
                  <a:pt x="5622" y="11875"/>
                </a:lnTo>
                <a:lnTo>
                  <a:pt x="5865" y="11850"/>
                </a:lnTo>
                <a:lnTo>
                  <a:pt x="6011" y="11850"/>
                </a:lnTo>
                <a:lnTo>
                  <a:pt x="6084" y="11826"/>
                </a:lnTo>
                <a:lnTo>
                  <a:pt x="6157" y="11802"/>
                </a:lnTo>
                <a:lnTo>
                  <a:pt x="6157" y="12020"/>
                </a:lnTo>
                <a:lnTo>
                  <a:pt x="5962" y="12020"/>
                </a:lnTo>
                <a:lnTo>
                  <a:pt x="5743" y="12045"/>
                </a:lnTo>
                <a:lnTo>
                  <a:pt x="5549" y="12118"/>
                </a:lnTo>
                <a:lnTo>
                  <a:pt x="5476" y="12142"/>
                </a:lnTo>
                <a:lnTo>
                  <a:pt x="5378" y="12191"/>
                </a:lnTo>
                <a:lnTo>
                  <a:pt x="5378" y="12239"/>
                </a:lnTo>
                <a:lnTo>
                  <a:pt x="5378" y="12264"/>
                </a:lnTo>
                <a:lnTo>
                  <a:pt x="5476" y="12312"/>
                </a:lnTo>
                <a:lnTo>
                  <a:pt x="5549" y="12337"/>
                </a:lnTo>
                <a:lnTo>
                  <a:pt x="5743" y="12385"/>
                </a:lnTo>
                <a:lnTo>
                  <a:pt x="5962" y="12361"/>
                </a:lnTo>
                <a:lnTo>
                  <a:pt x="6157" y="12361"/>
                </a:lnTo>
                <a:lnTo>
                  <a:pt x="6157" y="12458"/>
                </a:lnTo>
                <a:lnTo>
                  <a:pt x="6157" y="12483"/>
                </a:lnTo>
                <a:lnTo>
                  <a:pt x="6011" y="12531"/>
                </a:lnTo>
                <a:lnTo>
                  <a:pt x="5889" y="12580"/>
                </a:lnTo>
                <a:lnTo>
                  <a:pt x="5622" y="12653"/>
                </a:lnTo>
                <a:lnTo>
                  <a:pt x="5500" y="12702"/>
                </a:lnTo>
                <a:lnTo>
                  <a:pt x="5403" y="12750"/>
                </a:lnTo>
                <a:lnTo>
                  <a:pt x="5378" y="12799"/>
                </a:lnTo>
                <a:lnTo>
                  <a:pt x="5378" y="12823"/>
                </a:lnTo>
                <a:lnTo>
                  <a:pt x="5403" y="12848"/>
                </a:lnTo>
                <a:lnTo>
                  <a:pt x="5500" y="12872"/>
                </a:lnTo>
                <a:lnTo>
                  <a:pt x="5622" y="12896"/>
                </a:lnTo>
                <a:lnTo>
                  <a:pt x="5743" y="12921"/>
                </a:lnTo>
                <a:lnTo>
                  <a:pt x="5865" y="12896"/>
                </a:lnTo>
                <a:lnTo>
                  <a:pt x="6011" y="12872"/>
                </a:lnTo>
                <a:lnTo>
                  <a:pt x="6181" y="12848"/>
                </a:lnTo>
                <a:lnTo>
                  <a:pt x="6181" y="13042"/>
                </a:lnTo>
                <a:lnTo>
                  <a:pt x="6108" y="13018"/>
                </a:lnTo>
                <a:lnTo>
                  <a:pt x="5962" y="13042"/>
                </a:lnTo>
                <a:lnTo>
                  <a:pt x="5841" y="13091"/>
                </a:lnTo>
                <a:lnTo>
                  <a:pt x="5719" y="13164"/>
                </a:lnTo>
                <a:lnTo>
                  <a:pt x="5573" y="13237"/>
                </a:lnTo>
                <a:lnTo>
                  <a:pt x="5549" y="13261"/>
                </a:lnTo>
                <a:lnTo>
                  <a:pt x="5573" y="13286"/>
                </a:lnTo>
                <a:lnTo>
                  <a:pt x="5597" y="13334"/>
                </a:lnTo>
                <a:lnTo>
                  <a:pt x="5622" y="13334"/>
                </a:lnTo>
                <a:lnTo>
                  <a:pt x="5743" y="13310"/>
                </a:lnTo>
                <a:lnTo>
                  <a:pt x="6157" y="13310"/>
                </a:lnTo>
                <a:lnTo>
                  <a:pt x="6206" y="13286"/>
                </a:lnTo>
                <a:lnTo>
                  <a:pt x="6206" y="13529"/>
                </a:lnTo>
                <a:lnTo>
                  <a:pt x="6035" y="13553"/>
                </a:lnTo>
                <a:lnTo>
                  <a:pt x="5865" y="13553"/>
                </a:lnTo>
                <a:lnTo>
                  <a:pt x="5719" y="13602"/>
                </a:lnTo>
                <a:lnTo>
                  <a:pt x="5573" y="13675"/>
                </a:lnTo>
                <a:lnTo>
                  <a:pt x="5524" y="13724"/>
                </a:lnTo>
                <a:lnTo>
                  <a:pt x="5476" y="13797"/>
                </a:lnTo>
                <a:lnTo>
                  <a:pt x="5476" y="13870"/>
                </a:lnTo>
                <a:lnTo>
                  <a:pt x="5476" y="13894"/>
                </a:lnTo>
                <a:lnTo>
                  <a:pt x="5500" y="13918"/>
                </a:lnTo>
                <a:lnTo>
                  <a:pt x="5646" y="13967"/>
                </a:lnTo>
                <a:lnTo>
                  <a:pt x="5792" y="13967"/>
                </a:lnTo>
                <a:lnTo>
                  <a:pt x="6108" y="13943"/>
                </a:lnTo>
                <a:lnTo>
                  <a:pt x="6254" y="13943"/>
                </a:lnTo>
                <a:lnTo>
                  <a:pt x="6279" y="14235"/>
                </a:lnTo>
                <a:lnTo>
                  <a:pt x="6011" y="14308"/>
                </a:lnTo>
                <a:lnTo>
                  <a:pt x="5841" y="14332"/>
                </a:lnTo>
                <a:lnTo>
                  <a:pt x="5670" y="14381"/>
                </a:lnTo>
                <a:lnTo>
                  <a:pt x="5622" y="14429"/>
                </a:lnTo>
                <a:lnTo>
                  <a:pt x="5597" y="14478"/>
                </a:lnTo>
                <a:lnTo>
                  <a:pt x="5622" y="14551"/>
                </a:lnTo>
                <a:lnTo>
                  <a:pt x="5670" y="14600"/>
                </a:lnTo>
                <a:lnTo>
                  <a:pt x="5719" y="14624"/>
                </a:lnTo>
                <a:lnTo>
                  <a:pt x="5792" y="14648"/>
                </a:lnTo>
                <a:lnTo>
                  <a:pt x="5962" y="14673"/>
                </a:lnTo>
                <a:lnTo>
                  <a:pt x="6133" y="14648"/>
                </a:lnTo>
                <a:lnTo>
                  <a:pt x="6303" y="14600"/>
                </a:lnTo>
                <a:lnTo>
                  <a:pt x="6303" y="14770"/>
                </a:lnTo>
                <a:lnTo>
                  <a:pt x="6133" y="14794"/>
                </a:lnTo>
                <a:lnTo>
                  <a:pt x="5962" y="14867"/>
                </a:lnTo>
                <a:lnTo>
                  <a:pt x="5841" y="14916"/>
                </a:lnTo>
                <a:lnTo>
                  <a:pt x="5719" y="14965"/>
                </a:lnTo>
                <a:lnTo>
                  <a:pt x="5646" y="15062"/>
                </a:lnTo>
                <a:lnTo>
                  <a:pt x="5597" y="15111"/>
                </a:lnTo>
                <a:lnTo>
                  <a:pt x="5573" y="15159"/>
                </a:lnTo>
                <a:lnTo>
                  <a:pt x="5573" y="15184"/>
                </a:lnTo>
                <a:lnTo>
                  <a:pt x="5597" y="15208"/>
                </a:lnTo>
                <a:lnTo>
                  <a:pt x="5670" y="15257"/>
                </a:lnTo>
                <a:lnTo>
                  <a:pt x="5768" y="15281"/>
                </a:lnTo>
                <a:lnTo>
                  <a:pt x="5962" y="15257"/>
                </a:lnTo>
                <a:lnTo>
                  <a:pt x="6352" y="15184"/>
                </a:lnTo>
                <a:lnTo>
                  <a:pt x="6376" y="15451"/>
                </a:lnTo>
                <a:lnTo>
                  <a:pt x="6133" y="15476"/>
                </a:lnTo>
                <a:lnTo>
                  <a:pt x="5865" y="15524"/>
                </a:lnTo>
                <a:lnTo>
                  <a:pt x="5743" y="15573"/>
                </a:lnTo>
                <a:lnTo>
                  <a:pt x="5646" y="15646"/>
                </a:lnTo>
                <a:lnTo>
                  <a:pt x="5622" y="15646"/>
                </a:lnTo>
                <a:lnTo>
                  <a:pt x="5622" y="15670"/>
                </a:lnTo>
                <a:lnTo>
                  <a:pt x="5695" y="15768"/>
                </a:lnTo>
                <a:lnTo>
                  <a:pt x="5792" y="15816"/>
                </a:lnTo>
                <a:lnTo>
                  <a:pt x="5889" y="15841"/>
                </a:lnTo>
                <a:lnTo>
                  <a:pt x="5987" y="15841"/>
                </a:lnTo>
                <a:lnTo>
                  <a:pt x="6206" y="15865"/>
                </a:lnTo>
                <a:lnTo>
                  <a:pt x="6400" y="15865"/>
                </a:lnTo>
                <a:lnTo>
                  <a:pt x="6400" y="15962"/>
                </a:lnTo>
                <a:lnTo>
                  <a:pt x="6133" y="16035"/>
                </a:lnTo>
                <a:lnTo>
                  <a:pt x="5938" y="16084"/>
                </a:lnTo>
                <a:lnTo>
                  <a:pt x="5792" y="16181"/>
                </a:lnTo>
                <a:lnTo>
                  <a:pt x="5768" y="16230"/>
                </a:lnTo>
                <a:lnTo>
                  <a:pt x="5768" y="16254"/>
                </a:lnTo>
                <a:lnTo>
                  <a:pt x="5816" y="16327"/>
                </a:lnTo>
                <a:lnTo>
                  <a:pt x="5889" y="16376"/>
                </a:lnTo>
                <a:lnTo>
                  <a:pt x="5987" y="16400"/>
                </a:lnTo>
                <a:lnTo>
                  <a:pt x="6181" y="16400"/>
                </a:lnTo>
                <a:lnTo>
                  <a:pt x="6425" y="16352"/>
                </a:lnTo>
                <a:lnTo>
                  <a:pt x="6449" y="16644"/>
                </a:lnTo>
                <a:lnTo>
                  <a:pt x="6230" y="16668"/>
                </a:lnTo>
                <a:lnTo>
                  <a:pt x="6035" y="16717"/>
                </a:lnTo>
                <a:lnTo>
                  <a:pt x="5962" y="16765"/>
                </a:lnTo>
                <a:lnTo>
                  <a:pt x="5865" y="16790"/>
                </a:lnTo>
                <a:lnTo>
                  <a:pt x="5841" y="16838"/>
                </a:lnTo>
                <a:lnTo>
                  <a:pt x="5841" y="16887"/>
                </a:lnTo>
                <a:lnTo>
                  <a:pt x="5841" y="16911"/>
                </a:lnTo>
                <a:lnTo>
                  <a:pt x="5889" y="16936"/>
                </a:lnTo>
                <a:lnTo>
                  <a:pt x="6084" y="16960"/>
                </a:lnTo>
                <a:lnTo>
                  <a:pt x="6279" y="16984"/>
                </a:lnTo>
                <a:lnTo>
                  <a:pt x="6449" y="16984"/>
                </a:lnTo>
                <a:lnTo>
                  <a:pt x="6449" y="17276"/>
                </a:lnTo>
                <a:lnTo>
                  <a:pt x="6206" y="17325"/>
                </a:lnTo>
                <a:lnTo>
                  <a:pt x="6011" y="17349"/>
                </a:lnTo>
                <a:lnTo>
                  <a:pt x="5938" y="17398"/>
                </a:lnTo>
                <a:lnTo>
                  <a:pt x="5865" y="17447"/>
                </a:lnTo>
                <a:lnTo>
                  <a:pt x="5841" y="17471"/>
                </a:lnTo>
                <a:lnTo>
                  <a:pt x="5841" y="17520"/>
                </a:lnTo>
                <a:lnTo>
                  <a:pt x="5841" y="17544"/>
                </a:lnTo>
                <a:lnTo>
                  <a:pt x="5865" y="17568"/>
                </a:lnTo>
                <a:lnTo>
                  <a:pt x="5987" y="17641"/>
                </a:lnTo>
                <a:lnTo>
                  <a:pt x="6133" y="17690"/>
                </a:lnTo>
                <a:lnTo>
                  <a:pt x="6303" y="17690"/>
                </a:lnTo>
                <a:lnTo>
                  <a:pt x="6449" y="17666"/>
                </a:lnTo>
                <a:lnTo>
                  <a:pt x="6449" y="17958"/>
                </a:lnTo>
                <a:lnTo>
                  <a:pt x="6303" y="17982"/>
                </a:lnTo>
                <a:lnTo>
                  <a:pt x="6181" y="18031"/>
                </a:lnTo>
                <a:lnTo>
                  <a:pt x="6011" y="18055"/>
                </a:lnTo>
                <a:lnTo>
                  <a:pt x="5914" y="18104"/>
                </a:lnTo>
                <a:lnTo>
                  <a:pt x="5841" y="18152"/>
                </a:lnTo>
                <a:lnTo>
                  <a:pt x="5816" y="18177"/>
                </a:lnTo>
                <a:lnTo>
                  <a:pt x="5816" y="18225"/>
                </a:lnTo>
                <a:lnTo>
                  <a:pt x="5841" y="18250"/>
                </a:lnTo>
                <a:lnTo>
                  <a:pt x="5865" y="18274"/>
                </a:lnTo>
                <a:lnTo>
                  <a:pt x="5987" y="18323"/>
                </a:lnTo>
                <a:lnTo>
                  <a:pt x="6157" y="18371"/>
                </a:lnTo>
                <a:lnTo>
                  <a:pt x="6303" y="18371"/>
                </a:lnTo>
                <a:lnTo>
                  <a:pt x="6449" y="18347"/>
                </a:lnTo>
                <a:lnTo>
                  <a:pt x="6473" y="18444"/>
                </a:lnTo>
                <a:lnTo>
                  <a:pt x="6303" y="18469"/>
                </a:lnTo>
                <a:lnTo>
                  <a:pt x="6157" y="18542"/>
                </a:lnTo>
                <a:lnTo>
                  <a:pt x="6035" y="18615"/>
                </a:lnTo>
                <a:lnTo>
                  <a:pt x="5914" y="18688"/>
                </a:lnTo>
                <a:lnTo>
                  <a:pt x="5889" y="18736"/>
                </a:lnTo>
                <a:lnTo>
                  <a:pt x="5889" y="18761"/>
                </a:lnTo>
                <a:lnTo>
                  <a:pt x="5914" y="18785"/>
                </a:lnTo>
                <a:lnTo>
                  <a:pt x="5962" y="18809"/>
                </a:lnTo>
                <a:lnTo>
                  <a:pt x="6108" y="18809"/>
                </a:lnTo>
                <a:lnTo>
                  <a:pt x="6279" y="18785"/>
                </a:lnTo>
                <a:lnTo>
                  <a:pt x="6498" y="18761"/>
                </a:lnTo>
                <a:lnTo>
                  <a:pt x="6522" y="18980"/>
                </a:lnTo>
                <a:lnTo>
                  <a:pt x="6376" y="19028"/>
                </a:lnTo>
                <a:lnTo>
                  <a:pt x="6254" y="19101"/>
                </a:lnTo>
                <a:lnTo>
                  <a:pt x="5987" y="19223"/>
                </a:lnTo>
                <a:lnTo>
                  <a:pt x="5962" y="19272"/>
                </a:lnTo>
                <a:lnTo>
                  <a:pt x="5962" y="19320"/>
                </a:lnTo>
                <a:lnTo>
                  <a:pt x="5987" y="19369"/>
                </a:lnTo>
                <a:lnTo>
                  <a:pt x="6011" y="19393"/>
                </a:lnTo>
                <a:lnTo>
                  <a:pt x="6425" y="19393"/>
                </a:lnTo>
                <a:lnTo>
                  <a:pt x="6595" y="19345"/>
                </a:lnTo>
                <a:lnTo>
                  <a:pt x="6619" y="19393"/>
                </a:lnTo>
                <a:lnTo>
                  <a:pt x="6571" y="19442"/>
                </a:lnTo>
                <a:lnTo>
                  <a:pt x="6522" y="19515"/>
                </a:lnTo>
                <a:lnTo>
                  <a:pt x="6254" y="19637"/>
                </a:lnTo>
                <a:lnTo>
                  <a:pt x="6230" y="19661"/>
                </a:lnTo>
                <a:lnTo>
                  <a:pt x="6206" y="19734"/>
                </a:lnTo>
                <a:lnTo>
                  <a:pt x="6230" y="19758"/>
                </a:lnTo>
                <a:lnTo>
                  <a:pt x="6279" y="19783"/>
                </a:lnTo>
                <a:lnTo>
                  <a:pt x="6595" y="19758"/>
                </a:lnTo>
                <a:lnTo>
                  <a:pt x="6668" y="19783"/>
                </a:lnTo>
                <a:lnTo>
                  <a:pt x="6887" y="19856"/>
                </a:lnTo>
                <a:lnTo>
                  <a:pt x="7106" y="19904"/>
                </a:lnTo>
                <a:lnTo>
                  <a:pt x="7203" y="19953"/>
                </a:lnTo>
                <a:lnTo>
                  <a:pt x="7252" y="20001"/>
                </a:lnTo>
                <a:lnTo>
                  <a:pt x="7276" y="20050"/>
                </a:lnTo>
                <a:lnTo>
                  <a:pt x="7276" y="20123"/>
                </a:lnTo>
                <a:lnTo>
                  <a:pt x="7252" y="20172"/>
                </a:lnTo>
                <a:lnTo>
                  <a:pt x="7203" y="20245"/>
                </a:lnTo>
                <a:lnTo>
                  <a:pt x="7057" y="20342"/>
                </a:lnTo>
                <a:lnTo>
                  <a:pt x="6936" y="20391"/>
                </a:lnTo>
                <a:lnTo>
                  <a:pt x="6814" y="20439"/>
                </a:lnTo>
                <a:lnTo>
                  <a:pt x="6692" y="20464"/>
                </a:lnTo>
                <a:lnTo>
                  <a:pt x="6571" y="20464"/>
                </a:lnTo>
                <a:lnTo>
                  <a:pt x="6303" y="20439"/>
                </a:lnTo>
                <a:lnTo>
                  <a:pt x="5889" y="20439"/>
                </a:lnTo>
                <a:lnTo>
                  <a:pt x="5768" y="20391"/>
                </a:lnTo>
                <a:lnTo>
                  <a:pt x="5670" y="20318"/>
                </a:lnTo>
                <a:lnTo>
                  <a:pt x="5597" y="20220"/>
                </a:lnTo>
                <a:lnTo>
                  <a:pt x="5524" y="20099"/>
                </a:lnTo>
                <a:lnTo>
                  <a:pt x="5476" y="19929"/>
                </a:lnTo>
                <a:lnTo>
                  <a:pt x="5403" y="19612"/>
                </a:lnTo>
                <a:lnTo>
                  <a:pt x="5354" y="19247"/>
                </a:lnTo>
                <a:lnTo>
                  <a:pt x="5330" y="18882"/>
                </a:lnTo>
                <a:lnTo>
                  <a:pt x="5305" y="18371"/>
                </a:lnTo>
                <a:lnTo>
                  <a:pt x="5184" y="16960"/>
                </a:lnTo>
                <a:lnTo>
                  <a:pt x="5111" y="16254"/>
                </a:lnTo>
                <a:lnTo>
                  <a:pt x="5038" y="15549"/>
                </a:lnTo>
                <a:lnTo>
                  <a:pt x="4965" y="15086"/>
                </a:lnTo>
                <a:lnTo>
                  <a:pt x="4867" y="14600"/>
                </a:lnTo>
                <a:lnTo>
                  <a:pt x="4624" y="13675"/>
                </a:lnTo>
                <a:lnTo>
                  <a:pt x="4527" y="13310"/>
                </a:lnTo>
                <a:lnTo>
                  <a:pt x="4454" y="13018"/>
                </a:lnTo>
                <a:lnTo>
                  <a:pt x="4405" y="12896"/>
                </a:lnTo>
                <a:lnTo>
                  <a:pt x="4356" y="12823"/>
                </a:lnTo>
                <a:lnTo>
                  <a:pt x="4356" y="12799"/>
                </a:lnTo>
                <a:lnTo>
                  <a:pt x="4332" y="12750"/>
                </a:lnTo>
                <a:lnTo>
                  <a:pt x="4283" y="12702"/>
                </a:lnTo>
                <a:lnTo>
                  <a:pt x="4235" y="12677"/>
                </a:lnTo>
                <a:lnTo>
                  <a:pt x="4186" y="12653"/>
                </a:lnTo>
                <a:lnTo>
                  <a:pt x="4113" y="12677"/>
                </a:lnTo>
                <a:lnTo>
                  <a:pt x="4040" y="12750"/>
                </a:lnTo>
                <a:lnTo>
                  <a:pt x="3991" y="12848"/>
                </a:lnTo>
                <a:lnTo>
                  <a:pt x="3918" y="13091"/>
                </a:lnTo>
                <a:lnTo>
                  <a:pt x="3870" y="13286"/>
                </a:lnTo>
                <a:lnTo>
                  <a:pt x="3772" y="13237"/>
                </a:lnTo>
                <a:lnTo>
                  <a:pt x="3675" y="13213"/>
                </a:lnTo>
                <a:lnTo>
                  <a:pt x="3626" y="13237"/>
                </a:lnTo>
                <a:lnTo>
                  <a:pt x="3602" y="13310"/>
                </a:lnTo>
                <a:lnTo>
                  <a:pt x="3626" y="13383"/>
                </a:lnTo>
                <a:lnTo>
                  <a:pt x="3675" y="13456"/>
                </a:lnTo>
                <a:lnTo>
                  <a:pt x="3748" y="13529"/>
                </a:lnTo>
                <a:lnTo>
                  <a:pt x="3821" y="13578"/>
                </a:lnTo>
                <a:lnTo>
                  <a:pt x="3797" y="13772"/>
                </a:lnTo>
                <a:lnTo>
                  <a:pt x="3651" y="13772"/>
                </a:lnTo>
                <a:lnTo>
                  <a:pt x="3505" y="13821"/>
                </a:lnTo>
                <a:lnTo>
                  <a:pt x="3480" y="13845"/>
                </a:lnTo>
                <a:lnTo>
                  <a:pt x="3505" y="13870"/>
                </a:lnTo>
                <a:lnTo>
                  <a:pt x="3651" y="13943"/>
                </a:lnTo>
                <a:lnTo>
                  <a:pt x="3772" y="14016"/>
                </a:lnTo>
                <a:lnTo>
                  <a:pt x="3724" y="14405"/>
                </a:lnTo>
                <a:lnTo>
                  <a:pt x="3505" y="14381"/>
                </a:lnTo>
                <a:lnTo>
                  <a:pt x="3407" y="14381"/>
                </a:lnTo>
                <a:lnTo>
                  <a:pt x="3310" y="14405"/>
                </a:lnTo>
                <a:lnTo>
                  <a:pt x="3286" y="14454"/>
                </a:lnTo>
                <a:lnTo>
                  <a:pt x="3286" y="14478"/>
                </a:lnTo>
                <a:lnTo>
                  <a:pt x="3286" y="14502"/>
                </a:lnTo>
                <a:lnTo>
                  <a:pt x="3383" y="14551"/>
                </a:lnTo>
                <a:lnTo>
                  <a:pt x="3480" y="14624"/>
                </a:lnTo>
                <a:lnTo>
                  <a:pt x="3675" y="14721"/>
                </a:lnTo>
                <a:lnTo>
                  <a:pt x="3675" y="14892"/>
                </a:lnTo>
                <a:lnTo>
                  <a:pt x="3480" y="14892"/>
                </a:lnTo>
                <a:lnTo>
                  <a:pt x="3286" y="14916"/>
                </a:lnTo>
                <a:lnTo>
                  <a:pt x="3213" y="14940"/>
                </a:lnTo>
                <a:lnTo>
                  <a:pt x="3140" y="14965"/>
                </a:lnTo>
                <a:lnTo>
                  <a:pt x="3115" y="15013"/>
                </a:lnTo>
                <a:lnTo>
                  <a:pt x="3115" y="15038"/>
                </a:lnTo>
                <a:lnTo>
                  <a:pt x="3140" y="15086"/>
                </a:lnTo>
                <a:lnTo>
                  <a:pt x="3188" y="15135"/>
                </a:lnTo>
                <a:lnTo>
                  <a:pt x="3310" y="15208"/>
                </a:lnTo>
                <a:lnTo>
                  <a:pt x="3456" y="15232"/>
                </a:lnTo>
                <a:lnTo>
                  <a:pt x="3626" y="15257"/>
                </a:lnTo>
                <a:lnTo>
                  <a:pt x="3578" y="15573"/>
                </a:lnTo>
                <a:lnTo>
                  <a:pt x="3334" y="15549"/>
                </a:lnTo>
                <a:lnTo>
                  <a:pt x="3018" y="15549"/>
                </a:lnTo>
                <a:lnTo>
                  <a:pt x="2921" y="15573"/>
                </a:lnTo>
                <a:lnTo>
                  <a:pt x="2896" y="15597"/>
                </a:lnTo>
                <a:lnTo>
                  <a:pt x="2896" y="15622"/>
                </a:lnTo>
                <a:lnTo>
                  <a:pt x="2945" y="15695"/>
                </a:lnTo>
                <a:lnTo>
                  <a:pt x="3018" y="15743"/>
                </a:lnTo>
                <a:lnTo>
                  <a:pt x="3164" y="15816"/>
                </a:lnTo>
                <a:lnTo>
                  <a:pt x="3359" y="15889"/>
                </a:lnTo>
                <a:lnTo>
                  <a:pt x="3553" y="15914"/>
                </a:lnTo>
                <a:lnTo>
                  <a:pt x="3529" y="16011"/>
                </a:lnTo>
                <a:lnTo>
                  <a:pt x="3261" y="16035"/>
                </a:lnTo>
                <a:lnTo>
                  <a:pt x="3115" y="16060"/>
                </a:lnTo>
                <a:lnTo>
                  <a:pt x="2994" y="16108"/>
                </a:lnTo>
                <a:lnTo>
                  <a:pt x="2969" y="16133"/>
                </a:lnTo>
                <a:lnTo>
                  <a:pt x="2969" y="16181"/>
                </a:lnTo>
                <a:lnTo>
                  <a:pt x="2969" y="16206"/>
                </a:lnTo>
                <a:lnTo>
                  <a:pt x="2994" y="16230"/>
                </a:lnTo>
                <a:lnTo>
                  <a:pt x="3115" y="16279"/>
                </a:lnTo>
                <a:lnTo>
                  <a:pt x="3237" y="16303"/>
                </a:lnTo>
                <a:lnTo>
                  <a:pt x="3480" y="16327"/>
                </a:lnTo>
                <a:lnTo>
                  <a:pt x="3432" y="16790"/>
                </a:lnTo>
                <a:lnTo>
                  <a:pt x="3261" y="16790"/>
                </a:lnTo>
                <a:lnTo>
                  <a:pt x="3115" y="16814"/>
                </a:lnTo>
                <a:lnTo>
                  <a:pt x="2872" y="16838"/>
                </a:lnTo>
                <a:lnTo>
                  <a:pt x="2775" y="16887"/>
                </a:lnTo>
                <a:lnTo>
                  <a:pt x="2677" y="16960"/>
                </a:lnTo>
                <a:lnTo>
                  <a:pt x="2653" y="17033"/>
                </a:lnTo>
                <a:lnTo>
                  <a:pt x="2677" y="17082"/>
                </a:lnTo>
                <a:lnTo>
                  <a:pt x="2702" y="17106"/>
                </a:lnTo>
                <a:lnTo>
                  <a:pt x="2799" y="17155"/>
                </a:lnTo>
                <a:lnTo>
                  <a:pt x="2896" y="17155"/>
                </a:lnTo>
                <a:lnTo>
                  <a:pt x="3091" y="17179"/>
                </a:lnTo>
                <a:lnTo>
                  <a:pt x="3383" y="17203"/>
                </a:lnTo>
                <a:lnTo>
                  <a:pt x="3359" y="17398"/>
                </a:lnTo>
                <a:lnTo>
                  <a:pt x="3188" y="17398"/>
                </a:lnTo>
                <a:lnTo>
                  <a:pt x="3042" y="17422"/>
                </a:lnTo>
                <a:lnTo>
                  <a:pt x="2750" y="17520"/>
                </a:lnTo>
                <a:lnTo>
                  <a:pt x="2702" y="17544"/>
                </a:lnTo>
                <a:lnTo>
                  <a:pt x="2677" y="17593"/>
                </a:lnTo>
                <a:lnTo>
                  <a:pt x="2702" y="17641"/>
                </a:lnTo>
                <a:lnTo>
                  <a:pt x="2750" y="17666"/>
                </a:lnTo>
                <a:lnTo>
                  <a:pt x="2896" y="17714"/>
                </a:lnTo>
                <a:lnTo>
                  <a:pt x="3018" y="17739"/>
                </a:lnTo>
                <a:lnTo>
                  <a:pt x="3310" y="17739"/>
                </a:lnTo>
                <a:lnTo>
                  <a:pt x="3310" y="17763"/>
                </a:lnTo>
                <a:lnTo>
                  <a:pt x="3286" y="17933"/>
                </a:lnTo>
                <a:lnTo>
                  <a:pt x="3018" y="17958"/>
                </a:lnTo>
                <a:lnTo>
                  <a:pt x="2799" y="17982"/>
                </a:lnTo>
                <a:lnTo>
                  <a:pt x="2702" y="18031"/>
                </a:lnTo>
                <a:lnTo>
                  <a:pt x="2629" y="18079"/>
                </a:lnTo>
                <a:lnTo>
                  <a:pt x="2604" y="18128"/>
                </a:lnTo>
                <a:lnTo>
                  <a:pt x="2604" y="18177"/>
                </a:lnTo>
                <a:lnTo>
                  <a:pt x="2653" y="18250"/>
                </a:lnTo>
                <a:lnTo>
                  <a:pt x="2702" y="18274"/>
                </a:lnTo>
                <a:lnTo>
                  <a:pt x="2775" y="18298"/>
                </a:lnTo>
                <a:lnTo>
                  <a:pt x="2848" y="18323"/>
                </a:lnTo>
                <a:lnTo>
                  <a:pt x="3018" y="18323"/>
                </a:lnTo>
                <a:lnTo>
                  <a:pt x="3164" y="18298"/>
                </a:lnTo>
                <a:lnTo>
                  <a:pt x="3237" y="18323"/>
                </a:lnTo>
                <a:lnTo>
                  <a:pt x="3213" y="18517"/>
                </a:lnTo>
                <a:lnTo>
                  <a:pt x="2848" y="18566"/>
                </a:lnTo>
                <a:lnTo>
                  <a:pt x="2677" y="18615"/>
                </a:lnTo>
                <a:lnTo>
                  <a:pt x="2604" y="18663"/>
                </a:lnTo>
                <a:lnTo>
                  <a:pt x="2531" y="18712"/>
                </a:lnTo>
                <a:lnTo>
                  <a:pt x="2507" y="18761"/>
                </a:lnTo>
                <a:lnTo>
                  <a:pt x="2507" y="18785"/>
                </a:lnTo>
                <a:lnTo>
                  <a:pt x="2531" y="18809"/>
                </a:lnTo>
                <a:lnTo>
                  <a:pt x="2556" y="18834"/>
                </a:lnTo>
                <a:lnTo>
                  <a:pt x="2702" y="18882"/>
                </a:lnTo>
                <a:lnTo>
                  <a:pt x="3164" y="18882"/>
                </a:lnTo>
                <a:lnTo>
                  <a:pt x="3115" y="19223"/>
                </a:lnTo>
                <a:lnTo>
                  <a:pt x="2799" y="19199"/>
                </a:lnTo>
                <a:lnTo>
                  <a:pt x="2677" y="19199"/>
                </a:lnTo>
                <a:lnTo>
                  <a:pt x="2580" y="19223"/>
                </a:lnTo>
                <a:lnTo>
                  <a:pt x="2483" y="19247"/>
                </a:lnTo>
                <a:lnTo>
                  <a:pt x="2410" y="19320"/>
                </a:lnTo>
                <a:lnTo>
                  <a:pt x="2410" y="19369"/>
                </a:lnTo>
                <a:lnTo>
                  <a:pt x="2410" y="19393"/>
                </a:lnTo>
                <a:lnTo>
                  <a:pt x="2483" y="19466"/>
                </a:lnTo>
                <a:lnTo>
                  <a:pt x="2580" y="19515"/>
                </a:lnTo>
                <a:lnTo>
                  <a:pt x="2702" y="19564"/>
                </a:lnTo>
                <a:lnTo>
                  <a:pt x="2799" y="19564"/>
                </a:lnTo>
                <a:lnTo>
                  <a:pt x="3042" y="19612"/>
                </a:lnTo>
                <a:lnTo>
                  <a:pt x="3018" y="19807"/>
                </a:lnTo>
                <a:lnTo>
                  <a:pt x="2896" y="19807"/>
                </a:lnTo>
                <a:lnTo>
                  <a:pt x="2556" y="19856"/>
                </a:lnTo>
                <a:lnTo>
                  <a:pt x="2483" y="19880"/>
                </a:lnTo>
                <a:lnTo>
                  <a:pt x="2434" y="19904"/>
                </a:lnTo>
                <a:lnTo>
                  <a:pt x="2337" y="20001"/>
                </a:lnTo>
                <a:lnTo>
                  <a:pt x="2312" y="20026"/>
                </a:lnTo>
                <a:lnTo>
                  <a:pt x="2337" y="20074"/>
                </a:lnTo>
                <a:lnTo>
                  <a:pt x="2434" y="20123"/>
                </a:lnTo>
                <a:lnTo>
                  <a:pt x="2531" y="20147"/>
                </a:lnTo>
                <a:lnTo>
                  <a:pt x="2726" y="20172"/>
                </a:lnTo>
                <a:lnTo>
                  <a:pt x="2507" y="20269"/>
                </a:lnTo>
                <a:lnTo>
                  <a:pt x="2288" y="20366"/>
                </a:lnTo>
                <a:lnTo>
                  <a:pt x="1801" y="20512"/>
                </a:lnTo>
                <a:lnTo>
                  <a:pt x="1655" y="20537"/>
                </a:lnTo>
                <a:lnTo>
                  <a:pt x="1485" y="20561"/>
                </a:lnTo>
                <a:lnTo>
                  <a:pt x="1315" y="20537"/>
                </a:lnTo>
                <a:lnTo>
                  <a:pt x="1145" y="20488"/>
                </a:lnTo>
                <a:lnTo>
                  <a:pt x="1120" y="20464"/>
                </a:lnTo>
                <a:lnTo>
                  <a:pt x="1096" y="20415"/>
                </a:lnTo>
                <a:lnTo>
                  <a:pt x="1096" y="20391"/>
                </a:lnTo>
                <a:lnTo>
                  <a:pt x="1096" y="20342"/>
                </a:lnTo>
                <a:lnTo>
                  <a:pt x="1145" y="20245"/>
                </a:lnTo>
                <a:lnTo>
                  <a:pt x="1242" y="20123"/>
                </a:lnTo>
                <a:lnTo>
                  <a:pt x="1485" y="19929"/>
                </a:lnTo>
                <a:lnTo>
                  <a:pt x="1631" y="19831"/>
                </a:lnTo>
                <a:lnTo>
                  <a:pt x="1680" y="19807"/>
                </a:lnTo>
                <a:lnTo>
                  <a:pt x="1704" y="19758"/>
                </a:lnTo>
                <a:lnTo>
                  <a:pt x="1704" y="19710"/>
                </a:lnTo>
                <a:lnTo>
                  <a:pt x="1704" y="19661"/>
                </a:lnTo>
                <a:lnTo>
                  <a:pt x="1728" y="19588"/>
                </a:lnTo>
                <a:lnTo>
                  <a:pt x="1826" y="18785"/>
                </a:lnTo>
                <a:lnTo>
                  <a:pt x="1923" y="18006"/>
                </a:lnTo>
                <a:lnTo>
                  <a:pt x="2045" y="16425"/>
                </a:lnTo>
                <a:lnTo>
                  <a:pt x="2142" y="14843"/>
                </a:lnTo>
                <a:lnTo>
                  <a:pt x="2264" y="13237"/>
                </a:lnTo>
                <a:lnTo>
                  <a:pt x="2410" y="11631"/>
                </a:lnTo>
                <a:lnTo>
                  <a:pt x="2531" y="10025"/>
                </a:lnTo>
                <a:lnTo>
                  <a:pt x="2556" y="9368"/>
                </a:lnTo>
                <a:lnTo>
                  <a:pt x="2580" y="8663"/>
                </a:lnTo>
                <a:lnTo>
                  <a:pt x="2580" y="8322"/>
                </a:lnTo>
                <a:lnTo>
                  <a:pt x="2580" y="7981"/>
                </a:lnTo>
                <a:lnTo>
                  <a:pt x="2531" y="7641"/>
                </a:lnTo>
                <a:lnTo>
                  <a:pt x="2483" y="7324"/>
                </a:lnTo>
                <a:lnTo>
                  <a:pt x="2483" y="7251"/>
                </a:lnTo>
                <a:lnTo>
                  <a:pt x="2458" y="7178"/>
                </a:lnTo>
                <a:lnTo>
                  <a:pt x="2434" y="7130"/>
                </a:lnTo>
                <a:lnTo>
                  <a:pt x="2410" y="7105"/>
                </a:lnTo>
                <a:lnTo>
                  <a:pt x="2337" y="7057"/>
                </a:lnTo>
                <a:lnTo>
                  <a:pt x="2239" y="7057"/>
                </a:lnTo>
                <a:lnTo>
                  <a:pt x="2166" y="7105"/>
                </a:lnTo>
                <a:lnTo>
                  <a:pt x="2020" y="7130"/>
                </a:lnTo>
                <a:lnTo>
                  <a:pt x="1899" y="7154"/>
                </a:lnTo>
                <a:lnTo>
                  <a:pt x="1826" y="7227"/>
                </a:lnTo>
                <a:lnTo>
                  <a:pt x="1801" y="7300"/>
                </a:lnTo>
                <a:lnTo>
                  <a:pt x="1801" y="7349"/>
                </a:lnTo>
                <a:lnTo>
                  <a:pt x="1801" y="7397"/>
                </a:lnTo>
                <a:lnTo>
                  <a:pt x="1874" y="7446"/>
                </a:lnTo>
                <a:lnTo>
                  <a:pt x="1923" y="7470"/>
                </a:lnTo>
                <a:lnTo>
                  <a:pt x="1899" y="7519"/>
                </a:lnTo>
                <a:lnTo>
                  <a:pt x="1704" y="7519"/>
                </a:lnTo>
                <a:lnTo>
                  <a:pt x="1631" y="7543"/>
                </a:lnTo>
                <a:lnTo>
                  <a:pt x="1558" y="7592"/>
                </a:lnTo>
                <a:lnTo>
                  <a:pt x="1534" y="7665"/>
                </a:lnTo>
                <a:lnTo>
                  <a:pt x="1534" y="7714"/>
                </a:lnTo>
                <a:lnTo>
                  <a:pt x="1558" y="7738"/>
                </a:lnTo>
                <a:lnTo>
                  <a:pt x="1631" y="7811"/>
                </a:lnTo>
                <a:lnTo>
                  <a:pt x="1753" y="7860"/>
                </a:lnTo>
                <a:lnTo>
                  <a:pt x="1728" y="7957"/>
                </a:lnTo>
                <a:lnTo>
                  <a:pt x="1582" y="7957"/>
                </a:lnTo>
                <a:lnTo>
                  <a:pt x="1461" y="8006"/>
                </a:lnTo>
                <a:lnTo>
                  <a:pt x="1412" y="8054"/>
                </a:lnTo>
                <a:lnTo>
                  <a:pt x="1388" y="8127"/>
                </a:lnTo>
                <a:lnTo>
                  <a:pt x="1412" y="8200"/>
                </a:lnTo>
                <a:lnTo>
                  <a:pt x="1461" y="8249"/>
                </a:lnTo>
                <a:lnTo>
                  <a:pt x="1534" y="8273"/>
                </a:lnTo>
                <a:lnTo>
                  <a:pt x="1631" y="8298"/>
                </a:lnTo>
                <a:lnTo>
                  <a:pt x="1582" y="8468"/>
                </a:lnTo>
                <a:lnTo>
                  <a:pt x="1437" y="8468"/>
                </a:lnTo>
                <a:lnTo>
                  <a:pt x="1364" y="8517"/>
                </a:lnTo>
                <a:lnTo>
                  <a:pt x="1291" y="8541"/>
                </a:lnTo>
                <a:lnTo>
                  <a:pt x="1291" y="8590"/>
                </a:lnTo>
                <a:lnTo>
                  <a:pt x="1291" y="8638"/>
                </a:lnTo>
                <a:lnTo>
                  <a:pt x="1339" y="8687"/>
                </a:lnTo>
                <a:lnTo>
                  <a:pt x="1388" y="8736"/>
                </a:lnTo>
                <a:lnTo>
                  <a:pt x="1509" y="8760"/>
                </a:lnTo>
                <a:lnTo>
                  <a:pt x="1485" y="8833"/>
                </a:lnTo>
                <a:lnTo>
                  <a:pt x="1461" y="8930"/>
                </a:lnTo>
                <a:lnTo>
                  <a:pt x="1315" y="8955"/>
                </a:lnTo>
                <a:lnTo>
                  <a:pt x="1242" y="8979"/>
                </a:lnTo>
                <a:lnTo>
                  <a:pt x="1193" y="9028"/>
                </a:lnTo>
                <a:lnTo>
                  <a:pt x="1169" y="9076"/>
                </a:lnTo>
                <a:lnTo>
                  <a:pt x="1169" y="9149"/>
                </a:lnTo>
                <a:lnTo>
                  <a:pt x="1218" y="9198"/>
                </a:lnTo>
                <a:lnTo>
                  <a:pt x="1242" y="9222"/>
                </a:lnTo>
                <a:lnTo>
                  <a:pt x="1364" y="9271"/>
                </a:lnTo>
                <a:lnTo>
                  <a:pt x="1364" y="9295"/>
                </a:lnTo>
                <a:lnTo>
                  <a:pt x="1315" y="9320"/>
                </a:lnTo>
                <a:lnTo>
                  <a:pt x="1169" y="9344"/>
                </a:lnTo>
                <a:lnTo>
                  <a:pt x="1096" y="9393"/>
                </a:lnTo>
                <a:lnTo>
                  <a:pt x="1047" y="9441"/>
                </a:lnTo>
                <a:lnTo>
                  <a:pt x="1023" y="9539"/>
                </a:lnTo>
                <a:lnTo>
                  <a:pt x="1047" y="9563"/>
                </a:lnTo>
                <a:lnTo>
                  <a:pt x="1072" y="9612"/>
                </a:lnTo>
                <a:lnTo>
                  <a:pt x="1120" y="9636"/>
                </a:lnTo>
                <a:lnTo>
                  <a:pt x="1169" y="9660"/>
                </a:lnTo>
                <a:lnTo>
                  <a:pt x="1291" y="9660"/>
                </a:lnTo>
                <a:lnTo>
                  <a:pt x="1266" y="9733"/>
                </a:lnTo>
                <a:lnTo>
                  <a:pt x="1145" y="9733"/>
                </a:lnTo>
                <a:lnTo>
                  <a:pt x="1072" y="9758"/>
                </a:lnTo>
                <a:lnTo>
                  <a:pt x="1023" y="9806"/>
                </a:lnTo>
                <a:lnTo>
                  <a:pt x="999" y="9879"/>
                </a:lnTo>
                <a:lnTo>
                  <a:pt x="1023" y="9952"/>
                </a:lnTo>
                <a:lnTo>
                  <a:pt x="1120" y="10001"/>
                </a:lnTo>
                <a:lnTo>
                  <a:pt x="1218" y="10025"/>
                </a:lnTo>
                <a:lnTo>
                  <a:pt x="1169" y="10269"/>
                </a:lnTo>
                <a:lnTo>
                  <a:pt x="1096" y="10244"/>
                </a:lnTo>
                <a:lnTo>
                  <a:pt x="1023" y="10269"/>
                </a:lnTo>
                <a:lnTo>
                  <a:pt x="974" y="10293"/>
                </a:lnTo>
                <a:lnTo>
                  <a:pt x="926" y="10342"/>
                </a:lnTo>
                <a:lnTo>
                  <a:pt x="926" y="10390"/>
                </a:lnTo>
                <a:lnTo>
                  <a:pt x="926" y="10439"/>
                </a:lnTo>
                <a:lnTo>
                  <a:pt x="950" y="10488"/>
                </a:lnTo>
                <a:lnTo>
                  <a:pt x="999" y="10536"/>
                </a:lnTo>
                <a:lnTo>
                  <a:pt x="1096" y="10609"/>
                </a:lnTo>
                <a:lnTo>
                  <a:pt x="1072" y="10634"/>
                </a:lnTo>
                <a:lnTo>
                  <a:pt x="1047" y="10682"/>
                </a:lnTo>
                <a:lnTo>
                  <a:pt x="1047" y="10755"/>
                </a:lnTo>
                <a:lnTo>
                  <a:pt x="1047" y="10804"/>
                </a:lnTo>
                <a:lnTo>
                  <a:pt x="1145" y="11096"/>
                </a:lnTo>
                <a:lnTo>
                  <a:pt x="1169" y="11291"/>
                </a:lnTo>
                <a:lnTo>
                  <a:pt x="1193" y="11461"/>
                </a:lnTo>
                <a:lnTo>
                  <a:pt x="1193" y="11631"/>
                </a:lnTo>
                <a:lnTo>
                  <a:pt x="1120" y="11777"/>
                </a:lnTo>
                <a:lnTo>
                  <a:pt x="1096" y="11826"/>
                </a:lnTo>
                <a:lnTo>
                  <a:pt x="1023" y="11875"/>
                </a:lnTo>
                <a:lnTo>
                  <a:pt x="950" y="11923"/>
                </a:lnTo>
                <a:lnTo>
                  <a:pt x="780" y="11923"/>
                </a:lnTo>
                <a:lnTo>
                  <a:pt x="707" y="11875"/>
                </a:lnTo>
                <a:lnTo>
                  <a:pt x="658" y="11826"/>
                </a:lnTo>
                <a:lnTo>
                  <a:pt x="609" y="11753"/>
                </a:lnTo>
                <a:lnTo>
                  <a:pt x="512" y="11607"/>
                </a:lnTo>
                <a:lnTo>
                  <a:pt x="463" y="11437"/>
                </a:lnTo>
                <a:lnTo>
                  <a:pt x="463" y="11315"/>
                </a:lnTo>
                <a:lnTo>
                  <a:pt x="463" y="11193"/>
                </a:lnTo>
                <a:lnTo>
                  <a:pt x="512" y="10974"/>
                </a:lnTo>
                <a:lnTo>
                  <a:pt x="585" y="10974"/>
                </a:lnTo>
                <a:lnTo>
                  <a:pt x="634" y="10950"/>
                </a:lnTo>
                <a:lnTo>
                  <a:pt x="658" y="10901"/>
                </a:lnTo>
                <a:lnTo>
                  <a:pt x="658" y="10853"/>
                </a:lnTo>
                <a:lnTo>
                  <a:pt x="609" y="10658"/>
                </a:lnTo>
                <a:lnTo>
                  <a:pt x="585" y="10463"/>
                </a:lnTo>
                <a:lnTo>
                  <a:pt x="561" y="10074"/>
                </a:lnTo>
                <a:lnTo>
                  <a:pt x="585" y="9660"/>
                </a:lnTo>
                <a:lnTo>
                  <a:pt x="634" y="9271"/>
                </a:lnTo>
                <a:lnTo>
                  <a:pt x="731" y="8882"/>
                </a:lnTo>
                <a:lnTo>
                  <a:pt x="828" y="8492"/>
                </a:lnTo>
                <a:lnTo>
                  <a:pt x="1072" y="7714"/>
                </a:lnTo>
                <a:lnTo>
                  <a:pt x="1218" y="7227"/>
                </a:lnTo>
                <a:lnTo>
                  <a:pt x="1412" y="6740"/>
                </a:lnTo>
                <a:lnTo>
                  <a:pt x="1631" y="6302"/>
                </a:lnTo>
                <a:lnTo>
                  <a:pt x="1753" y="6108"/>
                </a:lnTo>
                <a:lnTo>
                  <a:pt x="1899" y="5913"/>
                </a:lnTo>
                <a:lnTo>
                  <a:pt x="2045" y="5743"/>
                </a:lnTo>
                <a:lnTo>
                  <a:pt x="2215" y="5572"/>
                </a:lnTo>
                <a:lnTo>
                  <a:pt x="2385" y="5402"/>
                </a:lnTo>
                <a:lnTo>
                  <a:pt x="2580" y="5280"/>
                </a:lnTo>
                <a:lnTo>
                  <a:pt x="2799" y="5159"/>
                </a:lnTo>
                <a:lnTo>
                  <a:pt x="3042" y="5061"/>
                </a:lnTo>
                <a:lnTo>
                  <a:pt x="3286" y="4964"/>
                </a:lnTo>
                <a:lnTo>
                  <a:pt x="3553" y="4891"/>
                </a:lnTo>
                <a:lnTo>
                  <a:pt x="3845" y="4842"/>
                </a:lnTo>
                <a:lnTo>
                  <a:pt x="4113" y="4818"/>
                </a:lnTo>
                <a:lnTo>
                  <a:pt x="4162" y="4842"/>
                </a:lnTo>
                <a:lnTo>
                  <a:pt x="4259" y="4818"/>
                </a:lnTo>
                <a:close/>
                <a:moveTo>
                  <a:pt x="4259" y="0"/>
                </a:moveTo>
                <a:lnTo>
                  <a:pt x="4016" y="25"/>
                </a:lnTo>
                <a:lnTo>
                  <a:pt x="3797" y="98"/>
                </a:lnTo>
                <a:lnTo>
                  <a:pt x="3675" y="98"/>
                </a:lnTo>
                <a:lnTo>
                  <a:pt x="3578" y="146"/>
                </a:lnTo>
                <a:lnTo>
                  <a:pt x="3334" y="244"/>
                </a:lnTo>
                <a:lnTo>
                  <a:pt x="3140" y="390"/>
                </a:lnTo>
                <a:lnTo>
                  <a:pt x="2945" y="536"/>
                </a:lnTo>
                <a:lnTo>
                  <a:pt x="2799" y="682"/>
                </a:lnTo>
                <a:lnTo>
                  <a:pt x="2677" y="852"/>
                </a:lnTo>
                <a:lnTo>
                  <a:pt x="2556" y="1047"/>
                </a:lnTo>
                <a:lnTo>
                  <a:pt x="2458" y="1241"/>
                </a:lnTo>
                <a:lnTo>
                  <a:pt x="2385" y="1436"/>
                </a:lnTo>
                <a:lnTo>
                  <a:pt x="2337" y="1655"/>
                </a:lnTo>
                <a:lnTo>
                  <a:pt x="2288" y="1850"/>
                </a:lnTo>
                <a:lnTo>
                  <a:pt x="2264" y="2069"/>
                </a:lnTo>
                <a:lnTo>
                  <a:pt x="2264" y="2263"/>
                </a:lnTo>
                <a:lnTo>
                  <a:pt x="2288" y="2434"/>
                </a:lnTo>
                <a:lnTo>
                  <a:pt x="2312" y="2628"/>
                </a:lnTo>
                <a:lnTo>
                  <a:pt x="2361" y="2823"/>
                </a:lnTo>
                <a:lnTo>
                  <a:pt x="2434" y="2993"/>
                </a:lnTo>
                <a:lnTo>
                  <a:pt x="2507" y="3164"/>
                </a:lnTo>
                <a:lnTo>
                  <a:pt x="2604" y="3310"/>
                </a:lnTo>
                <a:lnTo>
                  <a:pt x="2702" y="3480"/>
                </a:lnTo>
                <a:lnTo>
                  <a:pt x="2823" y="3626"/>
                </a:lnTo>
                <a:lnTo>
                  <a:pt x="2945" y="3748"/>
                </a:lnTo>
                <a:lnTo>
                  <a:pt x="3067" y="3869"/>
                </a:lnTo>
                <a:lnTo>
                  <a:pt x="3213" y="3991"/>
                </a:lnTo>
                <a:lnTo>
                  <a:pt x="3383" y="4088"/>
                </a:lnTo>
                <a:lnTo>
                  <a:pt x="3553" y="4161"/>
                </a:lnTo>
                <a:lnTo>
                  <a:pt x="3724" y="4210"/>
                </a:lnTo>
                <a:lnTo>
                  <a:pt x="3894" y="4258"/>
                </a:lnTo>
                <a:lnTo>
                  <a:pt x="3894" y="4404"/>
                </a:lnTo>
                <a:lnTo>
                  <a:pt x="3553" y="4429"/>
                </a:lnTo>
                <a:lnTo>
                  <a:pt x="3261" y="4502"/>
                </a:lnTo>
                <a:lnTo>
                  <a:pt x="2969" y="4575"/>
                </a:lnTo>
                <a:lnTo>
                  <a:pt x="2702" y="4696"/>
                </a:lnTo>
                <a:lnTo>
                  <a:pt x="2458" y="4818"/>
                </a:lnTo>
                <a:lnTo>
                  <a:pt x="2239" y="4964"/>
                </a:lnTo>
                <a:lnTo>
                  <a:pt x="2020" y="5110"/>
                </a:lnTo>
                <a:lnTo>
                  <a:pt x="1826" y="5305"/>
                </a:lnTo>
                <a:lnTo>
                  <a:pt x="1655" y="5499"/>
                </a:lnTo>
                <a:lnTo>
                  <a:pt x="1485" y="5694"/>
                </a:lnTo>
                <a:lnTo>
                  <a:pt x="1339" y="5937"/>
                </a:lnTo>
                <a:lnTo>
                  <a:pt x="1193" y="6156"/>
                </a:lnTo>
                <a:lnTo>
                  <a:pt x="1072" y="6400"/>
                </a:lnTo>
                <a:lnTo>
                  <a:pt x="853" y="6935"/>
                </a:lnTo>
                <a:lnTo>
                  <a:pt x="658" y="7470"/>
                </a:lnTo>
                <a:lnTo>
                  <a:pt x="366" y="8492"/>
                </a:lnTo>
                <a:lnTo>
                  <a:pt x="244" y="9003"/>
                </a:lnTo>
                <a:lnTo>
                  <a:pt x="147" y="9514"/>
                </a:lnTo>
                <a:lnTo>
                  <a:pt x="123" y="9782"/>
                </a:lnTo>
                <a:lnTo>
                  <a:pt x="123" y="10098"/>
                </a:lnTo>
                <a:lnTo>
                  <a:pt x="147" y="10415"/>
                </a:lnTo>
                <a:lnTo>
                  <a:pt x="171" y="10561"/>
                </a:lnTo>
                <a:lnTo>
                  <a:pt x="220" y="10682"/>
                </a:lnTo>
                <a:lnTo>
                  <a:pt x="147" y="10755"/>
                </a:lnTo>
                <a:lnTo>
                  <a:pt x="74" y="10853"/>
                </a:lnTo>
                <a:lnTo>
                  <a:pt x="25" y="10974"/>
                </a:lnTo>
                <a:lnTo>
                  <a:pt x="1" y="11096"/>
                </a:lnTo>
                <a:lnTo>
                  <a:pt x="1" y="11339"/>
                </a:lnTo>
                <a:lnTo>
                  <a:pt x="25" y="11558"/>
                </a:lnTo>
                <a:lnTo>
                  <a:pt x="74" y="11704"/>
                </a:lnTo>
                <a:lnTo>
                  <a:pt x="123" y="11826"/>
                </a:lnTo>
                <a:lnTo>
                  <a:pt x="196" y="11972"/>
                </a:lnTo>
                <a:lnTo>
                  <a:pt x="269" y="12093"/>
                </a:lnTo>
                <a:lnTo>
                  <a:pt x="366" y="12191"/>
                </a:lnTo>
                <a:lnTo>
                  <a:pt x="488" y="12264"/>
                </a:lnTo>
                <a:lnTo>
                  <a:pt x="609" y="12337"/>
                </a:lnTo>
                <a:lnTo>
                  <a:pt x="755" y="12361"/>
                </a:lnTo>
                <a:lnTo>
                  <a:pt x="926" y="12385"/>
                </a:lnTo>
                <a:lnTo>
                  <a:pt x="1072" y="12361"/>
                </a:lnTo>
                <a:lnTo>
                  <a:pt x="1193" y="12312"/>
                </a:lnTo>
                <a:lnTo>
                  <a:pt x="1291" y="12264"/>
                </a:lnTo>
                <a:lnTo>
                  <a:pt x="1388" y="12166"/>
                </a:lnTo>
                <a:lnTo>
                  <a:pt x="1461" y="12069"/>
                </a:lnTo>
                <a:lnTo>
                  <a:pt x="1509" y="11947"/>
                </a:lnTo>
                <a:lnTo>
                  <a:pt x="1534" y="11802"/>
                </a:lnTo>
                <a:lnTo>
                  <a:pt x="1582" y="11510"/>
                </a:lnTo>
                <a:lnTo>
                  <a:pt x="1582" y="11218"/>
                </a:lnTo>
                <a:lnTo>
                  <a:pt x="1534" y="10950"/>
                </a:lnTo>
                <a:lnTo>
                  <a:pt x="1461" y="10707"/>
                </a:lnTo>
                <a:lnTo>
                  <a:pt x="1437" y="10658"/>
                </a:lnTo>
                <a:lnTo>
                  <a:pt x="1485" y="10536"/>
                </a:lnTo>
                <a:lnTo>
                  <a:pt x="1509" y="10488"/>
                </a:lnTo>
                <a:lnTo>
                  <a:pt x="1534" y="10269"/>
                </a:lnTo>
                <a:lnTo>
                  <a:pt x="1582" y="10025"/>
                </a:lnTo>
                <a:lnTo>
                  <a:pt x="1704" y="9539"/>
                </a:lnTo>
                <a:lnTo>
                  <a:pt x="1850" y="9028"/>
                </a:lnTo>
                <a:lnTo>
                  <a:pt x="2142" y="8103"/>
                </a:lnTo>
                <a:lnTo>
                  <a:pt x="2118" y="9344"/>
                </a:lnTo>
                <a:lnTo>
                  <a:pt x="2045" y="10585"/>
                </a:lnTo>
                <a:lnTo>
                  <a:pt x="1947" y="11826"/>
                </a:lnTo>
                <a:lnTo>
                  <a:pt x="1826" y="13067"/>
                </a:lnTo>
                <a:lnTo>
                  <a:pt x="1680" y="14648"/>
                </a:lnTo>
                <a:lnTo>
                  <a:pt x="1558" y="16254"/>
                </a:lnTo>
                <a:lnTo>
                  <a:pt x="1412" y="17860"/>
                </a:lnTo>
                <a:lnTo>
                  <a:pt x="1339" y="18663"/>
                </a:lnTo>
                <a:lnTo>
                  <a:pt x="1218" y="19442"/>
                </a:lnTo>
                <a:lnTo>
                  <a:pt x="1242" y="19564"/>
                </a:lnTo>
                <a:lnTo>
                  <a:pt x="1120" y="19612"/>
                </a:lnTo>
                <a:lnTo>
                  <a:pt x="1023" y="19661"/>
                </a:lnTo>
                <a:lnTo>
                  <a:pt x="950" y="19734"/>
                </a:lnTo>
                <a:lnTo>
                  <a:pt x="853" y="19831"/>
                </a:lnTo>
                <a:lnTo>
                  <a:pt x="731" y="20026"/>
                </a:lnTo>
                <a:lnTo>
                  <a:pt x="634" y="20245"/>
                </a:lnTo>
                <a:lnTo>
                  <a:pt x="634" y="20342"/>
                </a:lnTo>
                <a:lnTo>
                  <a:pt x="609" y="20464"/>
                </a:lnTo>
                <a:lnTo>
                  <a:pt x="634" y="20561"/>
                </a:lnTo>
                <a:lnTo>
                  <a:pt x="658" y="20683"/>
                </a:lnTo>
                <a:lnTo>
                  <a:pt x="731" y="20780"/>
                </a:lnTo>
                <a:lnTo>
                  <a:pt x="804" y="20853"/>
                </a:lnTo>
                <a:lnTo>
                  <a:pt x="901" y="20926"/>
                </a:lnTo>
                <a:lnTo>
                  <a:pt x="1023" y="20999"/>
                </a:lnTo>
                <a:lnTo>
                  <a:pt x="1145" y="21023"/>
                </a:lnTo>
                <a:lnTo>
                  <a:pt x="1266" y="21048"/>
                </a:lnTo>
                <a:lnTo>
                  <a:pt x="1558" y="21072"/>
                </a:lnTo>
                <a:lnTo>
                  <a:pt x="1874" y="21048"/>
                </a:lnTo>
                <a:lnTo>
                  <a:pt x="2191" y="20975"/>
                </a:lnTo>
                <a:lnTo>
                  <a:pt x="2483" y="20877"/>
                </a:lnTo>
                <a:lnTo>
                  <a:pt x="2775" y="20731"/>
                </a:lnTo>
                <a:lnTo>
                  <a:pt x="3042" y="20610"/>
                </a:lnTo>
                <a:lnTo>
                  <a:pt x="3261" y="20439"/>
                </a:lnTo>
                <a:lnTo>
                  <a:pt x="3334" y="20366"/>
                </a:lnTo>
                <a:lnTo>
                  <a:pt x="3359" y="20293"/>
                </a:lnTo>
                <a:lnTo>
                  <a:pt x="3383" y="20269"/>
                </a:lnTo>
                <a:lnTo>
                  <a:pt x="3456" y="20172"/>
                </a:lnTo>
                <a:lnTo>
                  <a:pt x="3480" y="20050"/>
                </a:lnTo>
                <a:lnTo>
                  <a:pt x="3529" y="19807"/>
                </a:lnTo>
                <a:lnTo>
                  <a:pt x="3699" y="18542"/>
                </a:lnTo>
                <a:lnTo>
                  <a:pt x="3870" y="16984"/>
                </a:lnTo>
                <a:lnTo>
                  <a:pt x="4040" y="15427"/>
                </a:lnTo>
                <a:lnTo>
                  <a:pt x="4064" y="15184"/>
                </a:lnTo>
                <a:lnTo>
                  <a:pt x="4089" y="15111"/>
                </a:lnTo>
                <a:lnTo>
                  <a:pt x="4089" y="15062"/>
                </a:lnTo>
                <a:lnTo>
                  <a:pt x="4186" y="14089"/>
                </a:lnTo>
                <a:lnTo>
                  <a:pt x="4186" y="14040"/>
                </a:lnTo>
                <a:lnTo>
                  <a:pt x="4186" y="13991"/>
                </a:lnTo>
                <a:lnTo>
                  <a:pt x="4186" y="13967"/>
                </a:lnTo>
                <a:lnTo>
                  <a:pt x="4210" y="13870"/>
                </a:lnTo>
                <a:lnTo>
                  <a:pt x="4308" y="14186"/>
                </a:lnTo>
                <a:lnTo>
                  <a:pt x="4454" y="14892"/>
                </a:lnTo>
                <a:lnTo>
                  <a:pt x="4575" y="15597"/>
                </a:lnTo>
                <a:lnTo>
                  <a:pt x="4673" y="16327"/>
                </a:lnTo>
                <a:lnTo>
                  <a:pt x="4721" y="17057"/>
                </a:lnTo>
                <a:lnTo>
                  <a:pt x="4843" y="18493"/>
                </a:lnTo>
                <a:lnTo>
                  <a:pt x="4916" y="19223"/>
                </a:lnTo>
                <a:lnTo>
                  <a:pt x="5013" y="19953"/>
                </a:lnTo>
                <a:lnTo>
                  <a:pt x="5038" y="20147"/>
                </a:lnTo>
                <a:lnTo>
                  <a:pt x="5111" y="20342"/>
                </a:lnTo>
                <a:lnTo>
                  <a:pt x="5208" y="20537"/>
                </a:lnTo>
                <a:lnTo>
                  <a:pt x="5354" y="20683"/>
                </a:lnTo>
                <a:lnTo>
                  <a:pt x="5500" y="20780"/>
                </a:lnTo>
                <a:lnTo>
                  <a:pt x="5670" y="20853"/>
                </a:lnTo>
                <a:lnTo>
                  <a:pt x="5865" y="20877"/>
                </a:lnTo>
                <a:lnTo>
                  <a:pt x="6084" y="20853"/>
                </a:lnTo>
                <a:lnTo>
                  <a:pt x="6303" y="20877"/>
                </a:lnTo>
                <a:lnTo>
                  <a:pt x="6522" y="20902"/>
                </a:lnTo>
                <a:lnTo>
                  <a:pt x="6741" y="20877"/>
                </a:lnTo>
                <a:lnTo>
                  <a:pt x="6936" y="20853"/>
                </a:lnTo>
                <a:lnTo>
                  <a:pt x="7155" y="20780"/>
                </a:lnTo>
                <a:lnTo>
                  <a:pt x="7325" y="20683"/>
                </a:lnTo>
                <a:lnTo>
                  <a:pt x="7495" y="20561"/>
                </a:lnTo>
                <a:lnTo>
                  <a:pt x="7666" y="20391"/>
                </a:lnTo>
                <a:lnTo>
                  <a:pt x="7714" y="20293"/>
                </a:lnTo>
                <a:lnTo>
                  <a:pt x="7739" y="20220"/>
                </a:lnTo>
                <a:lnTo>
                  <a:pt x="7739" y="20123"/>
                </a:lnTo>
                <a:lnTo>
                  <a:pt x="7739" y="20026"/>
                </a:lnTo>
                <a:lnTo>
                  <a:pt x="7739" y="19929"/>
                </a:lnTo>
                <a:lnTo>
                  <a:pt x="7690" y="19831"/>
                </a:lnTo>
                <a:lnTo>
                  <a:pt x="7666" y="19758"/>
                </a:lnTo>
                <a:lnTo>
                  <a:pt x="7593" y="19685"/>
                </a:lnTo>
                <a:lnTo>
                  <a:pt x="7495" y="19612"/>
                </a:lnTo>
                <a:lnTo>
                  <a:pt x="7374" y="19539"/>
                </a:lnTo>
                <a:lnTo>
                  <a:pt x="7130" y="19442"/>
                </a:lnTo>
                <a:lnTo>
                  <a:pt x="7130" y="19418"/>
                </a:lnTo>
                <a:lnTo>
                  <a:pt x="7057" y="19126"/>
                </a:lnTo>
                <a:lnTo>
                  <a:pt x="7009" y="18809"/>
                </a:lnTo>
                <a:lnTo>
                  <a:pt x="6984" y="18152"/>
                </a:lnTo>
                <a:lnTo>
                  <a:pt x="6936" y="16546"/>
                </a:lnTo>
                <a:lnTo>
                  <a:pt x="6863" y="15476"/>
                </a:lnTo>
                <a:lnTo>
                  <a:pt x="6765" y="14405"/>
                </a:lnTo>
                <a:lnTo>
                  <a:pt x="6668" y="13334"/>
                </a:lnTo>
                <a:lnTo>
                  <a:pt x="6595" y="12288"/>
                </a:lnTo>
                <a:lnTo>
                  <a:pt x="6571" y="10804"/>
                </a:lnTo>
                <a:lnTo>
                  <a:pt x="6546" y="9344"/>
                </a:lnTo>
                <a:lnTo>
                  <a:pt x="6546" y="8395"/>
                </a:lnTo>
                <a:lnTo>
                  <a:pt x="6644" y="8663"/>
                </a:lnTo>
                <a:lnTo>
                  <a:pt x="6765" y="8930"/>
                </a:lnTo>
                <a:lnTo>
                  <a:pt x="6814" y="9174"/>
                </a:lnTo>
                <a:lnTo>
                  <a:pt x="6887" y="9417"/>
                </a:lnTo>
                <a:lnTo>
                  <a:pt x="6936" y="9904"/>
                </a:lnTo>
                <a:lnTo>
                  <a:pt x="6984" y="10415"/>
                </a:lnTo>
                <a:lnTo>
                  <a:pt x="7057" y="10901"/>
                </a:lnTo>
                <a:lnTo>
                  <a:pt x="6960" y="11120"/>
                </a:lnTo>
                <a:lnTo>
                  <a:pt x="6911" y="11339"/>
                </a:lnTo>
                <a:lnTo>
                  <a:pt x="6887" y="11583"/>
                </a:lnTo>
                <a:lnTo>
                  <a:pt x="6936" y="11802"/>
                </a:lnTo>
                <a:lnTo>
                  <a:pt x="6960" y="11923"/>
                </a:lnTo>
                <a:lnTo>
                  <a:pt x="7009" y="12020"/>
                </a:lnTo>
                <a:lnTo>
                  <a:pt x="7057" y="12093"/>
                </a:lnTo>
                <a:lnTo>
                  <a:pt x="7130" y="12166"/>
                </a:lnTo>
                <a:lnTo>
                  <a:pt x="7228" y="12239"/>
                </a:lnTo>
                <a:lnTo>
                  <a:pt x="7325" y="12288"/>
                </a:lnTo>
                <a:lnTo>
                  <a:pt x="7447" y="12312"/>
                </a:lnTo>
                <a:lnTo>
                  <a:pt x="7714" y="12312"/>
                </a:lnTo>
                <a:lnTo>
                  <a:pt x="7860" y="12264"/>
                </a:lnTo>
                <a:lnTo>
                  <a:pt x="7982" y="12215"/>
                </a:lnTo>
                <a:lnTo>
                  <a:pt x="8104" y="12142"/>
                </a:lnTo>
                <a:lnTo>
                  <a:pt x="8201" y="12045"/>
                </a:lnTo>
                <a:lnTo>
                  <a:pt x="8298" y="11947"/>
                </a:lnTo>
                <a:lnTo>
                  <a:pt x="8371" y="11826"/>
                </a:lnTo>
                <a:lnTo>
                  <a:pt x="8444" y="11704"/>
                </a:lnTo>
                <a:lnTo>
                  <a:pt x="8517" y="11510"/>
                </a:lnTo>
                <a:lnTo>
                  <a:pt x="8542" y="11291"/>
                </a:lnTo>
                <a:lnTo>
                  <a:pt x="8517" y="11193"/>
                </a:lnTo>
                <a:lnTo>
                  <a:pt x="8493" y="11096"/>
                </a:lnTo>
                <a:lnTo>
                  <a:pt x="8469" y="10999"/>
                </a:lnTo>
                <a:lnTo>
                  <a:pt x="8396" y="10926"/>
                </a:lnTo>
                <a:lnTo>
                  <a:pt x="8469" y="10269"/>
                </a:lnTo>
                <a:lnTo>
                  <a:pt x="8493" y="9587"/>
                </a:lnTo>
                <a:lnTo>
                  <a:pt x="8469" y="8906"/>
                </a:lnTo>
                <a:lnTo>
                  <a:pt x="8396" y="8249"/>
                </a:lnTo>
                <a:lnTo>
                  <a:pt x="8323" y="7908"/>
                </a:lnTo>
                <a:lnTo>
                  <a:pt x="8250" y="7568"/>
                </a:lnTo>
                <a:lnTo>
                  <a:pt x="8177" y="7251"/>
                </a:lnTo>
                <a:lnTo>
                  <a:pt x="8079" y="6935"/>
                </a:lnTo>
                <a:lnTo>
                  <a:pt x="7958" y="6619"/>
                </a:lnTo>
                <a:lnTo>
                  <a:pt x="7812" y="6327"/>
                </a:lnTo>
                <a:lnTo>
                  <a:pt x="7666" y="6035"/>
                </a:lnTo>
                <a:lnTo>
                  <a:pt x="7495" y="5743"/>
                </a:lnTo>
                <a:lnTo>
                  <a:pt x="7349" y="5548"/>
                </a:lnTo>
                <a:lnTo>
                  <a:pt x="7203" y="5378"/>
                </a:lnTo>
                <a:lnTo>
                  <a:pt x="7057" y="5232"/>
                </a:lnTo>
                <a:lnTo>
                  <a:pt x="6887" y="5086"/>
                </a:lnTo>
                <a:lnTo>
                  <a:pt x="6717" y="4940"/>
                </a:lnTo>
                <a:lnTo>
                  <a:pt x="6522" y="4842"/>
                </a:lnTo>
                <a:lnTo>
                  <a:pt x="6327" y="4745"/>
                </a:lnTo>
                <a:lnTo>
                  <a:pt x="6133" y="4648"/>
                </a:lnTo>
                <a:lnTo>
                  <a:pt x="5719" y="4502"/>
                </a:lnTo>
                <a:lnTo>
                  <a:pt x="5305" y="4429"/>
                </a:lnTo>
                <a:lnTo>
                  <a:pt x="4867" y="4380"/>
                </a:lnTo>
                <a:lnTo>
                  <a:pt x="4405" y="4356"/>
                </a:lnTo>
                <a:lnTo>
                  <a:pt x="4405" y="4307"/>
                </a:lnTo>
                <a:lnTo>
                  <a:pt x="4405" y="4283"/>
                </a:lnTo>
                <a:lnTo>
                  <a:pt x="4600" y="4258"/>
                </a:lnTo>
                <a:lnTo>
                  <a:pt x="4794" y="4185"/>
                </a:lnTo>
                <a:lnTo>
                  <a:pt x="4965" y="4112"/>
                </a:lnTo>
                <a:lnTo>
                  <a:pt x="5159" y="4015"/>
                </a:lnTo>
                <a:lnTo>
                  <a:pt x="5305" y="3893"/>
                </a:lnTo>
                <a:lnTo>
                  <a:pt x="5451" y="3772"/>
                </a:lnTo>
                <a:lnTo>
                  <a:pt x="5597" y="3626"/>
                </a:lnTo>
                <a:lnTo>
                  <a:pt x="5719" y="3456"/>
                </a:lnTo>
                <a:lnTo>
                  <a:pt x="5841" y="3310"/>
                </a:lnTo>
                <a:lnTo>
                  <a:pt x="5938" y="3115"/>
                </a:lnTo>
                <a:lnTo>
                  <a:pt x="6035" y="2945"/>
                </a:lnTo>
                <a:lnTo>
                  <a:pt x="6108" y="2750"/>
                </a:lnTo>
                <a:lnTo>
                  <a:pt x="6181" y="2555"/>
                </a:lnTo>
                <a:lnTo>
                  <a:pt x="6230" y="2361"/>
                </a:lnTo>
                <a:lnTo>
                  <a:pt x="6254" y="2166"/>
                </a:lnTo>
                <a:lnTo>
                  <a:pt x="6279" y="1971"/>
                </a:lnTo>
                <a:lnTo>
                  <a:pt x="6254" y="1752"/>
                </a:lnTo>
                <a:lnTo>
                  <a:pt x="6230" y="1533"/>
                </a:lnTo>
                <a:lnTo>
                  <a:pt x="6157" y="1314"/>
                </a:lnTo>
                <a:lnTo>
                  <a:pt x="6060" y="1095"/>
                </a:lnTo>
                <a:lnTo>
                  <a:pt x="5962" y="925"/>
                </a:lnTo>
                <a:lnTo>
                  <a:pt x="5816" y="730"/>
                </a:lnTo>
                <a:lnTo>
                  <a:pt x="5670" y="584"/>
                </a:lnTo>
                <a:lnTo>
                  <a:pt x="5500" y="438"/>
                </a:lnTo>
                <a:lnTo>
                  <a:pt x="5305" y="292"/>
                </a:lnTo>
                <a:lnTo>
                  <a:pt x="5111" y="195"/>
                </a:lnTo>
                <a:lnTo>
                  <a:pt x="4892" y="98"/>
                </a:lnTo>
                <a:lnTo>
                  <a:pt x="4697" y="49"/>
                </a:lnTo>
                <a:lnTo>
                  <a:pt x="4478" y="25"/>
                </a:lnTo>
                <a:lnTo>
                  <a:pt x="425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" name="Google Shape;619;p47"/>
          <p:cNvSpPr/>
          <p:nvPr/>
        </p:nvSpPr>
        <p:spPr>
          <a:xfrm>
            <a:off x="8609340" y="2709273"/>
            <a:ext cx="419616" cy="422785"/>
          </a:xfrm>
          <a:custGeom>
            <a:avLst/>
            <a:gdLst/>
            <a:ahLst/>
            <a:cxnLst/>
            <a:rect l="l" t="t" r="r" b="b"/>
            <a:pathLst>
              <a:path w="19200" h="19345" extrusionOk="0">
                <a:moveTo>
                  <a:pt x="15987" y="3382"/>
                </a:moveTo>
                <a:lnTo>
                  <a:pt x="16133" y="3528"/>
                </a:lnTo>
                <a:lnTo>
                  <a:pt x="15914" y="3577"/>
                </a:lnTo>
                <a:lnTo>
                  <a:pt x="15720" y="3601"/>
                </a:lnTo>
                <a:lnTo>
                  <a:pt x="15306" y="3626"/>
                </a:lnTo>
                <a:lnTo>
                  <a:pt x="15379" y="3601"/>
                </a:lnTo>
                <a:lnTo>
                  <a:pt x="15695" y="3504"/>
                </a:lnTo>
                <a:lnTo>
                  <a:pt x="15987" y="3382"/>
                </a:lnTo>
                <a:close/>
                <a:moveTo>
                  <a:pt x="10707" y="2628"/>
                </a:moveTo>
                <a:lnTo>
                  <a:pt x="10804" y="2652"/>
                </a:lnTo>
                <a:lnTo>
                  <a:pt x="10877" y="2677"/>
                </a:lnTo>
                <a:lnTo>
                  <a:pt x="10902" y="2701"/>
                </a:lnTo>
                <a:lnTo>
                  <a:pt x="10926" y="2750"/>
                </a:lnTo>
                <a:lnTo>
                  <a:pt x="10950" y="2798"/>
                </a:lnTo>
                <a:lnTo>
                  <a:pt x="10926" y="2847"/>
                </a:lnTo>
                <a:lnTo>
                  <a:pt x="10877" y="2969"/>
                </a:lnTo>
                <a:lnTo>
                  <a:pt x="10804" y="3090"/>
                </a:lnTo>
                <a:lnTo>
                  <a:pt x="10707" y="3188"/>
                </a:lnTo>
                <a:lnTo>
                  <a:pt x="10537" y="3358"/>
                </a:lnTo>
                <a:lnTo>
                  <a:pt x="10172" y="3650"/>
                </a:lnTo>
                <a:lnTo>
                  <a:pt x="9758" y="3893"/>
                </a:lnTo>
                <a:lnTo>
                  <a:pt x="9320" y="4112"/>
                </a:lnTo>
                <a:lnTo>
                  <a:pt x="8882" y="4258"/>
                </a:lnTo>
                <a:lnTo>
                  <a:pt x="8785" y="4283"/>
                </a:lnTo>
                <a:lnTo>
                  <a:pt x="8736" y="4258"/>
                </a:lnTo>
                <a:lnTo>
                  <a:pt x="8688" y="4210"/>
                </a:lnTo>
                <a:lnTo>
                  <a:pt x="8688" y="4161"/>
                </a:lnTo>
                <a:lnTo>
                  <a:pt x="8688" y="4015"/>
                </a:lnTo>
                <a:lnTo>
                  <a:pt x="8712" y="3869"/>
                </a:lnTo>
                <a:lnTo>
                  <a:pt x="8712" y="3577"/>
                </a:lnTo>
                <a:lnTo>
                  <a:pt x="8688" y="3285"/>
                </a:lnTo>
                <a:lnTo>
                  <a:pt x="8663" y="3236"/>
                </a:lnTo>
                <a:lnTo>
                  <a:pt x="8615" y="3212"/>
                </a:lnTo>
                <a:lnTo>
                  <a:pt x="8517" y="3163"/>
                </a:lnTo>
                <a:lnTo>
                  <a:pt x="8396" y="3139"/>
                </a:lnTo>
                <a:lnTo>
                  <a:pt x="8250" y="3090"/>
                </a:lnTo>
                <a:lnTo>
                  <a:pt x="8128" y="3017"/>
                </a:lnTo>
                <a:lnTo>
                  <a:pt x="8079" y="2944"/>
                </a:lnTo>
                <a:lnTo>
                  <a:pt x="8031" y="2896"/>
                </a:lnTo>
                <a:lnTo>
                  <a:pt x="8590" y="2774"/>
                </a:lnTo>
                <a:lnTo>
                  <a:pt x="8858" y="2725"/>
                </a:lnTo>
                <a:lnTo>
                  <a:pt x="9150" y="2677"/>
                </a:lnTo>
                <a:lnTo>
                  <a:pt x="9369" y="2652"/>
                </a:lnTo>
                <a:lnTo>
                  <a:pt x="10002" y="2652"/>
                </a:lnTo>
                <a:lnTo>
                  <a:pt x="10367" y="2628"/>
                </a:lnTo>
                <a:close/>
                <a:moveTo>
                  <a:pt x="10440" y="2360"/>
                </a:moveTo>
                <a:lnTo>
                  <a:pt x="10172" y="2385"/>
                </a:lnTo>
                <a:lnTo>
                  <a:pt x="9223" y="2385"/>
                </a:lnTo>
                <a:lnTo>
                  <a:pt x="8809" y="2433"/>
                </a:lnTo>
                <a:lnTo>
                  <a:pt x="8420" y="2482"/>
                </a:lnTo>
                <a:lnTo>
                  <a:pt x="8006" y="2579"/>
                </a:lnTo>
                <a:lnTo>
                  <a:pt x="7982" y="2579"/>
                </a:lnTo>
                <a:lnTo>
                  <a:pt x="7885" y="2604"/>
                </a:lnTo>
                <a:lnTo>
                  <a:pt x="7812" y="2652"/>
                </a:lnTo>
                <a:lnTo>
                  <a:pt x="7763" y="2701"/>
                </a:lnTo>
                <a:lnTo>
                  <a:pt x="7739" y="2774"/>
                </a:lnTo>
                <a:lnTo>
                  <a:pt x="7714" y="2847"/>
                </a:lnTo>
                <a:lnTo>
                  <a:pt x="7739" y="2944"/>
                </a:lnTo>
                <a:lnTo>
                  <a:pt x="7763" y="3017"/>
                </a:lnTo>
                <a:lnTo>
                  <a:pt x="7812" y="3115"/>
                </a:lnTo>
                <a:lnTo>
                  <a:pt x="7860" y="3188"/>
                </a:lnTo>
                <a:lnTo>
                  <a:pt x="8006" y="3334"/>
                </a:lnTo>
                <a:lnTo>
                  <a:pt x="8177" y="3431"/>
                </a:lnTo>
                <a:lnTo>
                  <a:pt x="8347" y="3480"/>
                </a:lnTo>
                <a:lnTo>
                  <a:pt x="8347" y="3845"/>
                </a:lnTo>
                <a:lnTo>
                  <a:pt x="8323" y="4015"/>
                </a:lnTo>
                <a:lnTo>
                  <a:pt x="8347" y="4210"/>
                </a:lnTo>
                <a:lnTo>
                  <a:pt x="8371" y="4356"/>
                </a:lnTo>
                <a:lnTo>
                  <a:pt x="8396" y="4429"/>
                </a:lnTo>
                <a:lnTo>
                  <a:pt x="8444" y="4502"/>
                </a:lnTo>
                <a:lnTo>
                  <a:pt x="8493" y="4550"/>
                </a:lnTo>
                <a:lnTo>
                  <a:pt x="8566" y="4575"/>
                </a:lnTo>
                <a:lnTo>
                  <a:pt x="8639" y="4599"/>
                </a:lnTo>
                <a:lnTo>
                  <a:pt x="8736" y="4623"/>
                </a:lnTo>
                <a:lnTo>
                  <a:pt x="8882" y="4623"/>
                </a:lnTo>
                <a:lnTo>
                  <a:pt x="9004" y="4599"/>
                </a:lnTo>
                <a:lnTo>
                  <a:pt x="9272" y="4502"/>
                </a:lnTo>
                <a:lnTo>
                  <a:pt x="9515" y="4380"/>
                </a:lnTo>
                <a:lnTo>
                  <a:pt x="9758" y="4234"/>
                </a:lnTo>
                <a:lnTo>
                  <a:pt x="10075" y="4064"/>
                </a:lnTo>
                <a:lnTo>
                  <a:pt x="10367" y="3869"/>
                </a:lnTo>
                <a:lnTo>
                  <a:pt x="10659" y="3650"/>
                </a:lnTo>
                <a:lnTo>
                  <a:pt x="10950" y="3431"/>
                </a:lnTo>
                <a:lnTo>
                  <a:pt x="11072" y="3261"/>
                </a:lnTo>
                <a:lnTo>
                  <a:pt x="11169" y="3090"/>
                </a:lnTo>
                <a:lnTo>
                  <a:pt x="11242" y="2920"/>
                </a:lnTo>
                <a:lnTo>
                  <a:pt x="11242" y="2774"/>
                </a:lnTo>
                <a:lnTo>
                  <a:pt x="11194" y="2628"/>
                </a:lnTo>
                <a:lnTo>
                  <a:pt x="11145" y="2579"/>
                </a:lnTo>
                <a:lnTo>
                  <a:pt x="11096" y="2506"/>
                </a:lnTo>
                <a:lnTo>
                  <a:pt x="10926" y="2433"/>
                </a:lnTo>
                <a:lnTo>
                  <a:pt x="10707" y="2385"/>
                </a:lnTo>
                <a:lnTo>
                  <a:pt x="10440" y="2360"/>
                </a:lnTo>
                <a:close/>
                <a:moveTo>
                  <a:pt x="11486" y="5037"/>
                </a:moveTo>
                <a:lnTo>
                  <a:pt x="11510" y="5061"/>
                </a:lnTo>
                <a:lnTo>
                  <a:pt x="11607" y="5134"/>
                </a:lnTo>
                <a:lnTo>
                  <a:pt x="11656" y="5232"/>
                </a:lnTo>
                <a:lnTo>
                  <a:pt x="11656" y="5329"/>
                </a:lnTo>
                <a:lnTo>
                  <a:pt x="11607" y="5426"/>
                </a:lnTo>
                <a:lnTo>
                  <a:pt x="11559" y="5499"/>
                </a:lnTo>
                <a:lnTo>
                  <a:pt x="11486" y="5548"/>
                </a:lnTo>
                <a:lnTo>
                  <a:pt x="11413" y="5572"/>
                </a:lnTo>
                <a:lnTo>
                  <a:pt x="11340" y="5572"/>
                </a:lnTo>
                <a:lnTo>
                  <a:pt x="11413" y="5280"/>
                </a:lnTo>
                <a:lnTo>
                  <a:pt x="11437" y="5159"/>
                </a:lnTo>
                <a:lnTo>
                  <a:pt x="11486" y="5037"/>
                </a:lnTo>
                <a:close/>
                <a:moveTo>
                  <a:pt x="11486" y="4672"/>
                </a:moveTo>
                <a:lnTo>
                  <a:pt x="11364" y="4721"/>
                </a:lnTo>
                <a:lnTo>
                  <a:pt x="11242" y="4818"/>
                </a:lnTo>
                <a:lnTo>
                  <a:pt x="11145" y="4940"/>
                </a:lnTo>
                <a:lnTo>
                  <a:pt x="11096" y="5086"/>
                </a:lnTo>
                <a:lnTo>
                  <a:pt x="11048" y="5256"/>
                </a:lnTo>
                <a:lnTo>
                  <a:pt x="11023" y="5426"/>
                </a:lnTo>
                <a:lnTo>
                  <a:pt x="10975" y="5499"/>
                </a:lnTo>
                <a:lnTo>
                  <a:pt x="10926" y="5572"/>
                </a:lnTo>
                <a:lnTo>
                  <a:pt x="10902" y="5645"/>
                </a:lnTo>
                <a:lnTo>
                  <a:pt x="10877" y="5742"/>
                </a:lnTo>
                <a:lnTo>
                  <a:pt x="10902" y="5815"/>
                </a:lnTo>
                <a:lnTo>
                  <a:pt x="10975" y="5864"/>
                </a:lnTo>
                <a:lnTo>
                  <a:pt x="11121" y="5937"/>
                </a:lnTo>
                <a:lnTo>
                  <a:pt x="11242" y="5961"/>
                </a:lnTo>
                <a:lnTo>
                  <a:pt x="11388" y="5961"/>
                </a:lnTo>
                <a:lnTo>
                  <a:pt x="11510" y="5937"/>
                </a:lnTo>
                <a:lnTo>
                  <a:pt x="11632" y="5913"/>
                </a:lnTo>
                <a:lnTo>
                  <a:pt x="11753" y="5840"/>
                </a:lnTo>
                <a:lnTo>
                  <a:pt x="11875" y="5742"/>
                </a:lnTo>
                <a:lnTo>
                  <a:pt x="11948" y="5621"/>
                </a:lnTo>
                <a:lnTo>
                  <a:pt x="12021" y="5499"/>
                </a:lnTo>
                <a:lnTo>
                  <a:pt x="12070" y="5378"/>
                </a:lnTo>
                <a:lnTo>
                  <a:pt x="12070" y="5256"/>
                </a:lnTo>
                <a:lnTo>
                  <a:pt x="12045" y="5110"/>
                </a:lnTo>
                <a:lnTo>
                  <a:pt x="11997" y="5013"/>
                </a:lnTo>
                <a:lnTo>
                  <a:pt x="11924" y="4891"/>
                </a:lnTo>
                <a:lnTo>
                  <a:pt x="11851" y="4794"/>
                </a:lnTo>
                <a:lnTo>
                  <a:pt x="11729" y="4721"/>
                </a:lnTo>
                <a:lnTo>
                  <a:pt x="11656" y="4696"/>
                </a:lnTo>
                <a:lnTo>
                  <a:pt x="11607" y="4696"/>
                </a:lnTo>
                <a:lnTo>
                  <a:pt x="11559" y="4672"/>
                </a:lnTo>
                <a:close/>
                <a:moveTo>
                  <a:pt x="14479" y="3991"/>
                </a:moveTo>
                <a:lnTo>
                  <a:pt x="15063" y="4064"/>
                </a:lnTo>
                <a:lnTo>
                  <a:pt x="15574" y="4064"/>
                </a:lnTo>
                <a:lnTo>
                  <a:pt x="15184" y="4234"/>
                </a:lnTo>
                <a:lnTo>
                  <a:pt x="14260" y="4599"/>
                </a:lnTo>
                <a:lnTo>
                  <a:pt x="13797" y="4818"/>
                </a:lnTo>
                <a:lnTo>
                  <a:pt x="13578" y="4940"/>
                </a:lnTo>
                <a:lnTo>
                  <a:pt x="13384" y="5061"/>
                </a:lnTo>
                <a:lnTo>
                  <a:pt x="13359" y="5086"/>
                </a:lnTo>
                <a:lnTo>
                  <a:pt x="13359" y="5134"/>
                </a:lnTo>
                <a:lnTo>
                  <a:pt x="13384" y="5159"/>
                </a:lnTo>
                <a:lnTo>
                  <a:pt x="13627" y="5159"/>
                </a:lnTo>
                <a:lnTo>
                  <a:pt x="13870" y="5110"/>
                </a:lnTo>
                <a:lnTo>
                  <a:pt x="14089" y="5061"/>
                </a:lnTo>
                <a:lnTo>
                  <a:pt x="14308" y="4988"/>
                </a:lnTo>
                <a:lnTo>
                  <a:pt x="14746" y="4818"/>
                </a:lnTo>
                <a:lnTo>
                  <a:pt x="15184" y="4648"/>
                </a:lnTo>
                <a:lnTo>
                  <a:pt x="16109" y="4283"/>
                </a:lnTo>
                <a:lnTo>
                  <a:pt x="16377" y="4185"/>
                </a:lnTo>
                <a:lnTo>
                  <a:pt x="16644" y="4088"/>
                </a:lnTo>
                <a:lnTo>
                  <a:pt x="17034" y="4623"/>
                </a:lnTo>
                <a:lnTo>
                  <a:pt x="16790" y="4696"/>
                </a:lnTo>
                <a:lnTo>
                  <a:pt x="16255" y="4842"/>
                </a:lnTo>
                <a:lnTo>
                  <a:pt x="15720" y="4964"/>
                </a:lnTo>
                <a:lnTo>
                  <a:pt x="15282" y="5061"/>
                </a:lnTo>
                <a:lnTo>
                  <a:pt x="15014" y="5110"/>
                </a:lnTo>
                <a:lnTo>
                  <a:pt x="14771" y="5207"/>
                </a:lnTo>
                <a:lnTo>
                  <a:pt x="14552" y="5305"/>
                </a:lnTo>
                <a:lnTo>
                  <a:pt x="14333" y="5426"/>
                </a:lnTo>
                <a:lnTo>
                  <a:pt x="14162" y="5572"/>
                </a:lnTo>
                <a:lnTo>
                  <a:pt x="14114" y="5669"/>
                </a:lnTo>
                <a:lnTo>
                  <a:pt x="14041" y="5767"/>
                </a:lnTo>
                <a:lnTo>
                  <a:pt x="14065" y="5815"/>
                </a:lnTo>
                <a:lnTo>
                  <a:pt x="14065" y="5840"/>
                </a:lnTo>
                <a:lnTo>
                  <a:pt x="14114" y="5840"/>
                </a:lnTo>
                <a:lnTo>
                  <a:pt x="14552" y="5694"/>
                </a:lnTo>
                <a:lnTo>
                  <a:pt x="15014" y="5572"/>
                </a:lnTo>
                <a:lnTo>
                  <a:pt x="15476" y="5426"/>
                </a:lnTo>
                <a:lnTo>
                  <a:pt x="15939" y="5329"/>
                </a:lnTo>
                <a:lnTo>
                  <a:pt x="16596" y="5232"/>
                </a:lnTo>
                <a:lnTo>
                  <a:pt x="16985" y="5134"/>
                </a:lnTo>
                <a:lnTo>
                  <a:pt x="17155" y="5086"/>
                </a:lnTo>
                <a:lnTo>
                  <a:pt x="17301" y="5013"/>
                </a:lnTo>
                <a:lnTo>
                  <a:pt x="17569" y="5451"/>
                </a:lnTo>
                <a:lnTo>
                  <a:pt x="14284" y="6740"/>
                </a:lnTo>
                <a:lnTo>
                  <a:pt x="14162" y="6667"/>
                </a:lnTo>
                <a:lnTo>
                  <a:pt x="13992" y="6594"/>
                </a:lnTo>
                <a:lnTo>
                  <a:pt x="13700" y="6399"/>
                </a:lnTo>
                <a:lnTo>
                  <a:pt x="13530" y="6302"/>
                </a:lnTo>
                <a:lnTo>
                  <a:pt x="13384" y="6253"/>
                </a:lnTo>
                <a:lnTo>
                  <a:pt x="13213" y="6253"/>
                </a:lnTo>
                <a:lnTo>
                  <a:pt x="13043" y="6278"/>
                </a:lnTo>
                <a:lnTo>
                  <a:pt x="12921" y="6351"/>
                </a:lnTo>
                <a:lnTo>
                  <a:pt x="12800" y="6424"/>
                </a:lnTo>
                <a:lnTo>
                  <a:pt x="12581" y="6594"/>
                </a:lnTo>
                <a:lnTo>
                  <a:pt x="12386" y="6789"/>
                </a:lnTo>
                <a:lnTo>
                  <a:pt x="12167" y="6983"/>
                </a:lnTo>
                <a:lnTo>
                  <a:pt x="11972" y="7081"/>
                </a:lnTo>
                <a:lnTo>
                  <a:pt x="11875" y="7129"/>
                </a:lnTo>
                <a:lnTo>
                  <a:pt x="11778" y="7154"/>
                </a:lnTo>
                <a:lnTo>
                  <a:pt x="11680" y="7154"/>
                </a:lnTo>
                <a:lnTo>
                  <a:pt x="11583" y="7129"/>
                </a:lnTo>
                <a:lnTo>
                  <a:pt x="11486" y="7105"/>
                </a:lnTo>
                <a:lnTo>
                  <a:pt x="11364" y="7056"/>
                </a:lnTo>
                <a:lnTo>
                  <a:pt x="11291" y="7008"/>
                </a:lnTo>
                <a:lnTo>
                  <a:pt x="11291" y="6935"/>
                </a:lnTo>
                <a:lnTo>
                  <a:pt x="11291" y="6886"/>
                </a:lnTo>
                <a:lnTo>
                  <a:pt x="11340" y="6837"/>
                </a:lnTo>
                <a:lnTo>
                  <a:pt x="11461" y="6740"/>
                </a:lnTo>
                <a:lnTo>
                  <a:pt x="11583" y="6691"/>
                </a:lnTo>
                <a:lnTo>
                  <a:pt x="11753" y="6618"/>
                </a:lnTo>
                <a:lnTo>
                  <a:pt x="11899" y="6545"/>
                </a:lnTo>
                <a:lnTo>
                  <a:pt x="12240" y="6424"/>
                </a:lnTo>
                <a:lnTo>
                  <a:pt x="12313" y="6375"/>
                </a:lnTo>
                <a:lnTo>
                  <a:pt x="12362" y="6326"/>
                </a:lnTo>
                <a:lnTo>
                  <a:pt x="12362" y="6278"/>
                </a:lnTo>
                <a:lnTo>
                  <a:pt x="12362" y="6205"/>
                </a:lnTo>
                <a:lnTo>
                  <a:pt x="12337" y="6059"/>
                </a:lnTo>
                <a:lnTo>
                  <a:pt x="12337" y="6010"/>
                </a:lnTo>
                <a:lnTo>
                  <a:pt x="12362" y="5937"/>
                </a:lnTo>
                <a:lnTo>
                  <a:pt x="12435" y="5840"/>
                </a:lnTo>
                <a:lnTo>
                  <a:pt x="12508" y="5742"/>
                </a:lnTo>
                <a:lnTo>
                  <a:pt x="12702" y="5597"/>
                </a:lnTo>
                <a:lnTo>
                  <a:pt x="12897" y="5426"/>
                </a:lnTo>
                <a:lnTo>
                  <a:pt x="12970" y="5329"/>
                </a:lnTo>
                <a:lnTo>
                  <a:pt x="13043" y="5207"/>
                </a:lnTo>
                <a:lnTo>
                  <a:pt x="13043" y="5134"/>
                </a:lnTo>
                <a:lnTo>
                  <a:pt x="13067" y="5061"/>
                </a:lnTo>
                <a:lnTo>
                  <a:pt x="13043" y="4915"/>
                </a:lnTo>
                <a:lnTo>
                  <a:pt x="13019" y="4769"/>
                </a:lnTo>
                <a:lnTo>
                  <a:pt x="13043" y="4623"/>
                </a:lnTo>
                <a:lnTo>
                  <a:pt x="13067" y="4526"/>
                </a:lnTo>
                <a:lnTo>
                  <a:pt x="13140" y="4429"/>
                </a:lnTo>
                <a:lnTo>
                  <a:pt x="13457" y="4380"/>
                </a:lnTo>
                <a:lnTo>
                  <a:pt x="13773" y="4283"/>
                </a:lnTo>
                <a:lnTo>
                  <a:pt x="14089" y="4161"/>
                </a:lnTo>
                <a:lnTo>
                  <a:pt x="14406" y="4039"/>
                </a:lnTo>
                <a:lnTo>
                  <a:pt x="14479" y="3991"/>
                </a:lnTo>
                <a:close/>
                <a:moveTo>
                  <a:pt x="17739" y="5767"/>
                </a:moveTo>
                <a:lnTo>
                  <a:pt x="18007" y="6326"/>
                </a:lnTo>
                <a:lnTo>
                  <a:pt x="17739" y="6399"/>
                </a:lnTo>
                <a:lnTo>
                  <a:pt x="17496" y="6497"/>
                </a:lnTo>
                <a:lnTo>
                  <a:pt x="17034" y="6691"/>
                </a:lnTo>
                <a:lnTo>
                  <a:pt x="16255" y="6983"/>
                </a:lnTo>
                <a:lnTo>
                  <a:pt x="15452" y="7251"/>
                </a:lnTo>
                <a:lnTo>
                  <a:pt x="15330" y="7154"/>
                </a:lnTo>
                <a:lnTo>
                  <a:pt x="15160" y="7056"/>
                </a:lnTo>
                <a:lnTo>
                  <a:pt x="14941" y="6959"/>
                </a:lnTo>
                <a:lnTo>
                  <a:pt x="14698" y="6862"/>
                </a:lnTo>
                <a:lnTo>
                  <a:pt x="15063" y="6789"/>
                </a:lnTo>
                <a:lnTo>
                  <a:pt x="15428" y="6691"/>
                </a:lnTo>
                <a:lnTo>
                  <a:pt x="16133" y="6448"/>
                </a:lnTo>
                <a:lnTo>
                  <a:pt x="16596" y="6253"/>
                </a:lnTo>
                <a:lnTo>
                  <a:pt x="17082" y="6059"/>
                </a:lnTo>
                <a:lnTo>
                  <a:pt x="17545" y="5864"/>
                </a:lnTo>
                <a:lnTo>
                  <a:pt x="17739" y="5767"/>
                </a:lnTo>
                <a:close/>
                <a:moveTo>
                  <a:pt x="13311" y="6618"/>
                </a:moveTo>
                <a:lnTo>
                  <a:pt x="13408" y="6643"/>
                </a:lnTo>
                <a:lnTo>
                  <a:pt x="13627" y="6716"/>
                </a:lnTo>
                <a:lnTo>
                  <a:pt x="13822" y="6813"/>
                </a:lnTo>
                <a:lnTo>
                  <a:pt x="14016" y="6935"/>
                </a:lnTo>
                <a:lnTo>
                  <a:pt x="14235" y="7032"/>
                </a:lnTo>
                <a:lnTo>
                  <a:pt x="14430" y="7105"/>
                </a:lnTo>
                <a:lnTo>
                  <a:pt x="14965" y="7275"/>
                </a:lnTo>
                <a:lnTo>
                  <a:pt x="15136" y="7373"/>
                </a:lnTo>
                <a:lnTo>
                  <a:pt x="15038" y="7397"/>
                </a:lnTo>
                <a:lnTo>
                  <a:pt x="15014" y="7421"/>
                </a:lnTo>
                <a:lnTo>
                  <a:pt x="15014" y="7446"/>
                </a:lnTo>
                <a:lnTo>
                  <a:pt x="15014" y="7470"/>
                </a:lnTo>
                <a:lnTo>
                  <a:pt x="15038" y="7494"/>
                </a:lnTo>
                <a:lnTo>
                  <a:pt x="15257" y="7543"/>
                </a:lnTo>
                <a:lnTo>
                  <a:pt x="15160" y="7616"/>
                </a:lnTo>
                <a:lnTo>
                  <a:pt x="15014" y="7665"/>
                </a:lnTo>
                <a:lnTo>
                  <a:pt x="14819" y="7713"/>
                </a:lnTo>
                <a:lnTo>
                  <a:pt x="14625" y="7689"/>
                </a:lnTo>
                <a:lnTo>
                  <a:pt x="14406" y="7665"/>
                </a:lnTo>
                <a:lnTo>
                  <a:pt x="14016" y="7567"/>
                </a:lnTo>
                <a:lnTo>
                  <a:pt x="13627" y="7446"/>
                </a:lnTo>
                <a:lnTo>
                  <a:pt x="13238" y="7324"/>
                </a:lnTo>
                <a:lnTo>
                  <a:pt x="12994" y="7251"/>
                </a:lnTo>
                <a:lnTo>
                  <a:pt x="12727" y="7202"/>
                </a:lnTo>
                <a:lnTo>
                  <a:pt x="12459" y="7178"/>
                </a:lnTo>
                <a:lnTo>
                  <a:pt x="12191" y="7178"/>
                </a:lnTo>
                <a:lnTo>
                  <a:pt x="12532" y="7032"/>
                </a:lnTo>
                <a:lnTo>
                  <a:pt x="12702" y="6910"/>
                </a:lnTo>
                <a:lnTo>
                  <a:pt x="12824" y="6789"/>
                </a:lnTo>
                <a:lnTo>
                  <a:pt x="12921" y="6716"/>
                </a:lnTo>
                <a:lnTo>
                  <a:pt x="13019" y="6667"/>
                </a:lnTo>
                <a:lnTo>
                  <a:pt x="13116" y="6643"/>
                </a:lnTo>
                <a:lnTo>
                  <a:pt x="13213" y="6618"/>
                </a:lnTo>
                <a:close/>
                <a:moveTo>
                  <a:pt x="18323" y="7227"/>
                </a:moveTo>
                <a:lnTo>
                  <a:pt x="18445" y="7665"/>
                </a:lnTo>
                <a:lnTo>
                  <a:pt x="18518" y="8103"/>
                </a:lnTo>
                <a:lnTo>
                  <a:pt x="18056" y="8224"/>
                </a:lnTo>
                <a:lnTo>
                  <a:pt x="17885" y="8127"/>
                </a:lnTo>
                <a:lnTo>
                  <a:pt x="17715" y="8005"/>
                </a:lnTo>
                <a:lnTo>
                  <a:pt x="17399" y="7762"/>
                </a:lnTo>
                <a:lnTo>
                  <a:pt x="17666" y="7665"/>
                </a:lnTo>
                <a:lnTo>
                  <a:pt x="17910" y="7543"/>
                </a:lnTo>
                <a:lnTo>
                  <a:pt x="18153" y="7397"/>
                </a:lnTo>
                <a:lnTo>
                  <a:pt x="18226" y="7324"/>
                </a:lnTo>
                <a:lnTo>
                  <a:pt x="18323" y="7227"/>
                </a:lnTo>
                <a:close/>
                <a:moveTo>
                  <a:pt x="17155" y="8030"/>
                </a:moveTo>
                <a:lnTo>
                  <a:pt x="17326" y="8103"/>
                </a:lnTo>
                <a:lnTo>
                  <a:pt x="17520" y="8273"/>
                </a:lnTo>
                <a:lnTo>
                  <a:pt x="17545" y="8297"/>
                </a:lnTo>
                <a:lnTo>
                  <a:pt x="17326" y="8200"/>
                </a:lnTo>
                <a:lnTo>
                  <a:pt x="17228" y="8151"/>
                </a:lnTo>
                <a:lnTo>
                  <a:pt x="17131" y="8078"/>
                </a:lnTo>
                <a:lnTo>
                  <a:pt x="17082" y="8054"/>
                </a:lnTo>
                <a:lnTo>
                  <a:pt x="17082" y="8030"/>
                </a:lnTo>
                <a:close/>
                <a:moveTo>
                  <a:pt x="16790" y="7981"/>
                </a:moveTo>
                <a:lnTo>
                  <a:pt x="16790" y="8054"/>
                </a:lnTo>
                <a:lnTo>
                  <a:pt x="16790" y="8151"/>
                </a:lnTo>
                <a:lnTo>
                  <a:pt x="16815" y="8224"/>
                </a:lnTo>
                <a:lnTo>
                  <a:pt x="16863" y="8273"/>
                </a:lnTo>
                <a:lnTo>
                  <a:pt x="16961" y="8395"/>
                </a:lnTo>
                <a:lnTo>
                  <a:pt x="17131" y="8468"/>
                </a:lnTo>
                <a:lnTo>
                  <a:pt x="17155" y="8492"/>
                </a:lnTo>
                <a:lnTo>
                  <a:pt x="16839" y="8589"/>
                </a:lnTo>
                <a:lnTo>
                  <a:pt x="16328" y="8711"/>
                </a:lnTo>
                <a:lnTo>
                  <a:pt x="16206" y="8468"/>
                </a:lnTo>
                <a:lnTo>
                  <a:pt x="16109" y="8224"/>
                </a:lnTo>
                <a:lnTo>
                  <a:pt x="16450" y="8103"/>
                </a:lnTo>
                <a:lnTo>
                  <a:pt x="16790" y="7981"/>
                </a:lnTo>
                <a:close/>
                <a:moveTo>
                  <a:pt x="15695" y="8322"/>
                </a:moveTo>
                <a:lnTo>
                  <a:pt x="15744" y="8370"/>
                </a:lnTo>
                <a:lnTo>
                  <a:pt x="15793" y="8443"/>
                </a:lnTo>
                <a:lnTo>
                  <a:pt x="15890" y="8614"/>
                </a:lnTo>
                <a:lnTo>
                  <a:pt x="15939" y="8784"/>
                </a:lnTo>
                <a:lnTo>
                  <a:pt x="15744" y="8833"/>
                </a:lnTo>
                <a:lnTo>
                  <a:pt x="15671" y="8662"/>
                </a:lnTo>
                <a:lnTo>
                  <a:pt x="15598" y="8468"/>
                </a:lnTo>
                <a:lnTo>
                  <a:pt x="15574" y="8395"/>
                </a:lnTo>
                <a:lnTo>
                  <a:pt x="15574" y="8346"/>
                </a:lnTo>
                <a:lnTo>
                  <a:pt x="15695" y="8322"/>
                </a:lnTo>
                <a:close/>
                <a:moveTo>
                  <a:pt x="17520" y="8784"/>
                </a:moveTo>
                <a:lnTo>
                  <a:pt x="17520" y="8906"/>
                </a:lnTo>
                <a:lnTo>
                  <a:pt x="17472" y="8979"/>
                </a:lnTo>
                <a:lnTo>
                  <a:pt x="17423" y="9052"/>
                </a:lnTo>
                <a:lnTo>
                  <a:pt x="17326" y="9100"/>
                </a:lnTo>
                <a:lnTo>
                  <a:pt x="17228" y="9125"/>
                </a:lnTo>
                <a:lnTo>
                  <a:pt x="17009" y="9149"/>
                </a:lnTo>
                <a:lnTo>
                  <a:pt x="16839" y="9125"/>
                </a:lnTo>
                <a:lnTo>
                  <a:pt x="16693" y="9076"/>
                </a:lnTo>
                <a:lnTo>
                  <a:pt x="16571" y="9027"/>
                </a:lnTo>
                <a:lnTo>
                  <a:pt x="16766" y="8979"/>
                </a:lnTo>
                <a:lnTo>
                  <a:pt x="17520" y="8784"/>
                </a:lnTo>
                <a:close/>
                <a:moveTo>
                  <a:pt x="18591" y="8614"/>
                </a:moveTo>
                <a:lnTo>
                  <a:pt x="18640" y="9027"/>
                </a:lnTo>
                <a:lnTo>
                  <a:pt x="18615" y="9027"/>
                </a:lnTo>
                <a:lnTo>
                  <a:pt x="18396" y="9052"/>
                </a:lnTo>
                <a:lnTo>
                  <a:pt x="18153" y="9076"/>
                </a:lnTo>
                <a:lnTo>
                  <a:pt x="17715" y="9198"/>
                </a:lnTo>
                <a:lnTo>
                  <a:pt x="17764" y="9100"/>
                </a:lnTo>
                <a:lnTo>
                  <a:pt x="17812" y="8979"/>
                </a:lnTo>
                <a:lnTo>
                  <a:pt x="17837" y="8857"/>
                </a:lnTo>
                <a:lnTo>
                  <a:pt x="17812" y="8711"/>
                </a:lnTo>
                <a:lnTo>
                  <a:pt x="18202" y="8614"/>
                </a:lnTo>
                <a:close/>
                <a:moveTo>
                  <a:pt x="16133" y="9125"/>
                </a:moveTo>
                <a:lnTo>
                  <a:pt x="16231" y="9222"/>
                </a:lnTo>
                <a:lnTo>
                  <a:pt x="16352" y="9319"/>
                </a:lnTo>
                <a:lnTo>
                  <a:pt x="16498" y="9392"/>
                </a:lnTo>
                <a:lnTo>
                  <a:pt x="16644" y="9465"/>
                </a:lnTo>
                <a:lnTo>
                  <a:pt x="16839" y="9490"/>
                </a:lnTo>
                <a:lnTo>
                  <a:pt x="16596" y="9587"/>
                </a:lnTo>
                <a:lnTo>
                  <a:pt x="16596" y="9611"/>
                </a:lnTo>
                <a:lnTo>
                  <a:pt x="16352" y="9490"/>
                </a:lnTo>
                <a:lnTo>
                  <a:pt x="16158" y="9344"/>
                </a:lnTo>
                <a:lnTo>
                  <a:pt x="15963" y="9149"/>
                </a:lnTo>
                <a:lnTo>
                  <a:pt x="16133" y="9125"/>
                </a:lnTo>
                <a:close/>
                <a:moveTo>
                  <a:pt x="18640" y="9368"/>
                </a:moveTo>
                <a:lnTo>
                  <a:pt x="18640" y="10001"/>
                </a:lnTo>
                <a:lnTo>
                  <a:pt x="18591" y="10025"/>
                </a:lnTo>
                <a:lnTo>
                  <a:pt x="18275" y="10122"/>
                </a:lnTo>
                <a:lnTo>
                  <a:pt x="17983" y="10244"/>
                </a:lnTo>
                <a:lnTo>
                  <a:pt x="17569" y="10366"/>
                </a:lnTo>
                <a:lnTo>
                  <a:pt x="17155" y="10463"/>
                </a:lnTo>
                <a:lnTo>
                  <a:pt x="17180" y="10317"/>
                </a:lnTo>
                <a:lnTo>
                  <a:pt x="17155" y="10147"/>
                </a:lnTo>
                <a:lnTo>
                  <a:pt x="17107" y="10001"/>
                </a:lnTo>
                <a:lnTo>
                  <a:pt x="17009" y="9903"/>
                </a:lnTo>
                <a:lnTo>
                  <a:pt x="18640" y="9368"/>
                </a:lnTo>
                <a:close/>
                <a:moveTo>
                  <a:pt x="18591" y="10487"/>
                </a:moveTo>
                <a:lnTo>
                  <a:pt x="18494" y="11169"/>
                </a:lnTo>
                <a:lnTo>
                  <a:pt x="18469" y="11169"/>
                </a:lnTo>
                <a:lnTo>
                  <a:pt x="18177" y="11217"/>
                </a:lnTo>
                <a:lnTo>
                  <a:pt x="17885" y="11315"/>
                </a:lnTo>
                <a:lnTo>
                  <a:pt x="17301" y="11534"/>
                </a:lnTo>
                <a:lnTo>
                  <a:pt x="16839" y="11680"/>
                </a:lnTo>
                <a:lnTo>
                  <a:pt x="16377" y="11826"/>
                </a:lnTo>
                <a:lnTo>
                  <a:pt x="16401" y="11728"/>
                </a:lnTo>
                <a:lnTo>
                  <a:pt x="16425" y="11607"/>
                </a:lnTo>
                <a:lnTo>
                  <a:pt x="16523" y="11412"/>
                </a:lnTo>
                <a:lnTo>
                  <a:pt x="16644" y="11217"/>
                </a:lnTo>
                <a:lnTo>
                  <a:pt x="16766" y="11071"/>
                </a:lnTo>
                <a:lnTo>
                  <a:pt x="16839" y="10974"/>
                </a:lnTo>
                <a:lnTo>
                  <a:pt x="16936" y="10950"/>
                </a:lnTo>
                <a:lnTo>
                  <a:pt x="17593" y="10804"/>
                </a:lnTo>
                <a:lnTo>
                  <a:pt x="18250" y="10609"/>
                </a:lnTo>
                <a:lnTo>
                  <a:pt x="18421" y="10560"/>
                </a:lnTo>
                <a:lnTo>
                  <a:pt x="18591" y="10487"/>
                </a:lnTo>
                <a:close/>
                <a:moveTo>
                  <a:pt x="18396" y="11607"/>
                </a:moveTo>
                <a:lnTo>
                  <a:pt x="18299" y="11972"/>
                </a:lnTo>
                <a:lnTo>
                  <a:pt x="18202" y="12361"/>
                </a:lnTo>
                <a:lnTo>
                  <a:pt x="18007" y="12337"/>
                </a:lnTo>
                <a:lnTo>
                  <a:pt x="17788" y="12337"/>
                </a:lnTo>
                <a:lnTo>
                  <a:pt x="17739" y="12239"/>
                </a:lnTo>
                <a:lnTo>
                  <a:pt x="17666" y="12166"/>
                </a:lnTo>
                <a:lnTo>
                  <a:pt x="17618" y="12142"/>
                </a:lnTo>
                <a:lnTo>
                  <a:pt x="17472" y="12142"/>
                </a:lnTo>
                <a:lnTo>
                  <a:pt x="17399" y="12191"/>
                </a:lnTo>
                <a:lnTo>
                  <a:pt x="17350" y="12215"/>
                </a:lnTo>
                <a:lnTo>
                  <a:pt x="17180" y="12337"/>
                </a:lnTo>
                <a:lnTo>
                  <a:pt x="17058" y="12458"/>
                </a:lnTo>
                <a:lnTo>
                  <a:pt x="16961" y="12580"/>
                </a:lnTo>
                <a:lnTo>
                  <a:pt x="16742" y="12653"/>
                </a:lnTo>
                <a:lnTo>
                  <a:pt x="16425" y="12799"/>
                </a:lnTo>
                <a:lnTo>
                  <a:pt x="16425" y="12702"/>
                </a:lnTo>
                <a:lnTo>
                  <a:pt x="16401" y="12239"/>
                </a:lnTo>
                <a:lnTo>
                  <a:pt x="16961" y="12069"/>
                </a:lnTo>
                <a:lnTo>
                  <a:pt x="17569" y="11850"/>
                </a:lnTo>
                <a:lnTo>
                  <a:pt x="18202" y="11655"/>
                </a:lnTo>
                <a:lnTo>
                  <a:pt x="18396" y="11607"/>
                </a:lnTo>
                <a:close/>
                <a:moveTo>
                  <a:pt x="18056" y="12799"/>
                </a:moveTo>
                <a:lnTo>
                  <a:pt x="17861" y="13261"/>
                </a:lnTo>
                <a:lnTo>
                  <a:pt x="17666" y="13286"/>
                </a:lnTo>
                <a:lnTo>
                  <a:pt x="17739" y="13067"/>
                </a:lnTo>
                <a:lnTo>
                  <a:pt x="17812" y="12823"/>
                </a:lnTo>
                <a:lnTo>
                  <a:pt x="18056" y="12799"/>
                </a:lnTo>
                <a:close/>
                <a:moveTo>
                  <a:pt x="17423" y="12921"/>
                </a:moveTo>
                <a:lnTo>
                  <a:pt x="17350" y="13115"/>
                </a:lnTo>
                <a:lnTo>
                  <a:pt x="17301" y="13213"/>
                </a:lnTo>
                <a:lnTo>
                  <a:pt x="17228" y="13310"/>
                </a:lnTo>
                <a:lnTo>
                  <a:pt x="17204" y="13334"/>
                </a:lnTo>
                <a:lnTo>
                  <a:pt x="17204" y="13310"/>
                </a:lnTo>
                <a:lnTo>
                  <a:pt x="17131" y="13237"/>
                </a:lnTo>
                <a:lnTo>
                  <a:pt x="17107" y="13164"/>
                </a:lnTo>
                <a:lnTo>
                  <a:pt x="17107" y="13091"/>
                </a:lnTo>
                <a:lnTo>
                  <a:pt x="17107" y="13018"/>
                </a:lnTo>
                <a:lnTo>
                  <a:pt x="17423" y="12921"/>
                </a:lnTo>
                <a:close/>
                <a:moveTo>
                  <a:pt x="16790" y="13140"/>
                </a:moveTo>
                <a:lnTo>
                  <a:pt x="16815" y="13237"/>
                </a:lnTo>
                <a:lnTo>
                  <a:pt x="16839" y="13359"/>
                </a:lnTo>
                <a:lnTo>
                  <a:pt x="16888" y="13456"/>
                </a:lnTo>
                <a:lnTo>
                  <a:pt x="16961" y="13553"/>
                </a:lnTo>
                <a:lnTo>
                  <a:pt x="16498" y="13772"/>
                </a:lnTo>
                <a:lnTo>
                  <a:pt x="16206" y="13918"/>
                </a:lnTo>
                <a:lnTo>
                  <a:pt x="15890" y="14040"/>
                </a:lnTo>
                <a:lnTo>
                  <a:pt x="15257" y="14210"/>
                </a:lnTo>
                <a:lnTo>
                  <a:pt x="15257" y="14210"/>
                </a:lnTo>
                <a:lnTo>
                  <a:pt x="15428" y="13967"/>
                </a:lnTo>
                <a:lnTo>
                  <a:pt x="15598" y="13748"/>
                </a:lnTo>
                <a:lnTo>
                  <a:pt x="15841" y="13553"/>
                </a:lnTo>
                <a:lnTo>
                  <a:pt x="16377" y="13286"/>
                </a:lnTo>
                <a:lnTo>
                  <a:pt x="16790" y="13140"/>
                </a:lnTo>
                <a:close/>
                <a:moveTo>
                  <a:pt x="18153" y="6740"/>
                </a:moveTo>
                <a:lnTo>
                  <a:pt x="18250" y="6983"/>
                </a:lnTo>
                <a:lnTo>
                  <a:pt x="18056" y="7008"/>
                </a:lnTo>
                <a:lnTo>
                  <a:pt x="17885" y="7056"/>
                </a:lnTo>
                <a:lnTo>
                  <a:pt x="17520" y="7227"/>
                </a:lnTo>
                <a:lnTo>
                  <a:pt x="17155" y="7397"/>
                </a:lnTo>
                <a:lnTo>
                  <a:pt x="16839" y="7543"/>
                </a:lnTo>
                <a:lnTo>
                  <a:pt x="16328" y="7713"/>
                </a:lnTo>
                <a:lnTo>
                  <a:pt x="16085" y="7811"/>
                </a:lnTo>
                <a:lnTo>
                  <a:pt x="15817" y="7908"/>
                </a:lnTo>
                <a:lnTo>
                  <a:pt x="15695" y="7859"/>
                </a:lnTo>
                <a:lnTo>
                  <a:pt x="15549" y="7835"/>
                </a:lnTo>
                <a:lnTo>
                  <a:pt x="15403" y="7859"/>
                </a:lnTo>
                <a:lnTo>
                  <a:pt x="15355" y="7908"/>
                </a:lnTo>
                <a:lnTo>
                  <a:pt x="15282" y="7932"/>
                </a:lnTo>
                <a:lnTo>
                  <a:pt x="15233" y="8030"/>
                </a:lnTo>
                <a:lnTo>
                  <a:pt x="15184" y="8151"/>
                </a:lnTo>
                <a:lnTo>
                  <a:pt x="15184" y="8273"/>
                </a:lnTo>
                <a:lnTo>
                  <a:pt x="15184" y="8395"/>
                </a:lnTo>
                <a:lnTo>
                  <a:pt x="15257" y="8638"/>
                </a:lnTo>
                <a:lnTo>
                  <a:pt x="15330" y="8857"/>
                </a:lnTo>
                <a:lnTo>
                  <a:pt x="15379" y="8930"/>
                </a:lnTo>
                <a:lnTo>
                  <a:pt x="15160" y="9003"/>
                </a:lnTo>
                <a:lnTo>
                  <a:pt x="14941" y="9100"/>
                </a:lnTo>
                <a:lnTo>
                  <a:pt x="14917" y="9125"/>
                </a:lnTo>
                <a:lnTo>
                  <a:pt x="14917" y="9149"/>
                </a:lnTo>
                <a:lnTo>
                  <a:pt x="14917" y="9173"/>
                </a:lnTo>
                <a:lnTo>
                  <a:pt x="14941" y="9198"/>
                </a:lnTo>
                <a:lnTo>
                  <a:pt x="15257" y="9222"/>
                </a:lnTo>
                <a:lnTo>
                  <a:pt x="15549" y="9222"/>
                </a:lnTo>
                <a:lnTo>
                  <a:pt x="15671" y="9368"/>
                </a:lnTo>
                <a:lnTo>
                  <a:pt x="15817" y="9514"/>
                </a:lnTo>
                <a:lnTo>
                  <a:pt x="15963" y="9660"/>
                </a:lnTo>
                <a:lnTo>
                  <a:pt x="16133" y="9782"/>
                </a:lnTo>
                <a:lnTo>
                  <a:pt x="15379" y="10074"/>
                </a:lnTo>
                <a:lnTo>
                  <a:pt x="15038" y="10244"/>
                </a:lnTo>
                <a:lnTo>
                  <a:pt x="14673" y="10439"/>
                </a:lnTo>
                <a:lnTo>
                  <a:pt x="14649" y="10487"/>
                </a:lnTo>
                <a:lnTo>
                  <a:pt x="14649" y="10536"/>
                </a:lnTo>
                <a:lnTo>
                  <a:pt x="14673" y="10585"/>
                </a:lnTo>
                <a:lnTo>
                  <a:pt x="14722" y="10585"/>
                </a:lnTo>
                <a:lnTo>
                  <a:pt x="14965" y="10560"/>
                </a:lnTo>
                <a:lnTo>
                  <a:pt x="15184" y="10536"/>
                </a:lnTo>
                <a:lnTo>
                  <a:pt x="15647" y="10390"/>
                </a:lnTo>
                <a:lnTo>
                  <a:pt x="16109" y="10244"/>
                </a:lnTo>
                <a:lnTo>
                  <a:pt x="16547" y="10074"/>
                </a:lnTo>
                <a:lnTo>
                  <a:pt x="16571" y="10049"/>
                </a:lnTo>
                <a:lnTo>
                  <a:pt x="16693" y="10171"/>
                </a:lnTo>
                <a:lnTo>
                  <a:pt x="16717" y="10220"/>
                </a:lnTo>
                <a:lnTo>
                  <a:pt x="16742" y="10293"/>
                </a:lnTo>
                <a:lnTo>
                  <a:pt x="16742" y="10366"/>
                </a:lnTo>
                <a:lnTo>
                  <a:pt x="16742" y="10439"/>
                </a:lnTo>
                <a:lnTo>
                  <a:pt x="16669" y="10585"/>
                </a:lnTo>
                <a:lnTo>
                  <a:pt x="16158" y="10706"/>
                </a:lnTo>
                <a:lnTo>
                  <a:pt x="15598" y="10804"/>
                </a:lnTo>
                <a:lnTo>
                  <a:pt x="15355" y="10877"/>
                </a:lnTo>
                <a:lnTo>
                  <a:pt x="15087" y="10974"/>
                </a:lnTo>
                <a:lnTo>
                  <a:pt x="14844" y="11096"/>
                </a:lnTo>
                <a:lnTo>
                  <a:pt x="14625" y="11217"/>
                </a:lnTo>
                <a:lnTo>
                  <a:pt x="14600" y="11266"/>
                </a:lnTo>
                <a:lnTo>
                  <a:pt x="14600" y="11315"/>
                </a:lnTo>
                <a:lnTo>
                  <a:pt x="14625" y="11363"/>
                </a:lnTo>
                <a:lnTo>
                  <a:pt x="14673" y="11363"/>
                </a:lnTo>
                <a:lnTo>
                  <a:pt x="15087" y="11339"/>
                </a:lnTo>
                <a:lnTo>
                  <a:pt x="15476" y="11266"/>
                </a:lnTo>
                <a:lnTo>
                  <a:pt x="16279" y="11096"/>
                </a:lnTo>
                <a:lnTo>
                  <a:pt x="16231" y="11193"/>
                </a:lnTo>
                <a:lnTo>
                  <a:pt x="16133" y="11388"/>
                </a:lnTo>
                <a:lnTo>
                  <a:pt x="16060" y="11558"/>
                </a:lnTo>
                <a:lnTo>
                  <a:pt x="16036" y="11728"/>
                </a:lnTo>
                <a:lnTo>
                  <a:pt x="16012" y="11923"/>
                </a:lnTo>
                <a:lnTo>
                  <a:pt x="15379" y="12069"/>
                </a:lnTo>
                <a:lnTo>
                  <a:pt x="15087" y="12142"/>
                </a:lnTo>
                <a:lnTo>
                  <a:pt x="14795" y="12264"/>
                </a:lnTo>
                <a:lnTo>
                  <a:pt x="14771" y="12288"/>
                </a:lnTo>
                <a:lnTo>
                  <a:pt x="14771" y="12312"/>
                </a:lnTo>
                <a:lnTo>
                  <a:pt x="14771" y="12337"/>
                </a:lnTo>
                <a:lnTo>
                  <a:pt x="14795" y="12361"/>
                </a:lnTo>
                <a:lnTo>
                  <a:pt x="14941" y="12410"/>
                </a:lnTo>
                <a:lnTo>
                  <a:pt x="15087" y="12434"/>
                </a:lnTo>
                <a:lnTo>
                  <a:pt x="15403" y="12434"/>
                </a:lnTo>
                <a:lnTo>
                  <a:pt x="15720" y="12410"/>
                </a:lnTo>
                <a:lnTo>
                  <a:pt x="16036" y="12337"/>
                </a:lnTo>
                <a:lnTo>
                  <a:pt x="16036" y="12556"/>
                </a:lnTo>
                <a:lnTo>
                  <a:pt x="16036" y="12702"/>
                </a:lnTo>
                <a:lnTo>
                  <a:pt x="16012" y="12823"/>
                </a:lnTo>
                <a:lnTo>
                  <a:pt x="15987" y="12945"/>
                </a:lnTo>
                <a:lnTo>
                  <a:pt x="15914" y="13018"/>
                </a:lnTo>
                <a:lnTo>
                  <a:pt x="15647" y="13164"/>
                </a:lnTo>
                <a:lnTo>
                  <a:pt x="15355" y="13261"/>
                </a:lnTo>
                <a:lnTo>
                  <a:pt x="15063" y="13383"/>
                </a:lnTo>
                <a:lnTo>
                  <a:pt x="14771" y="13505"/>
                </a:lnTo>
                <a:lnTo>
                  <a:pt x="14479" y="13651"/>
                </a:lnTo>
                <a:lnTo>
                  <a:pt x="14454" y="13699"/>
                </a:lnTo>
                <a:lnTo>
                  <a:pt x="14454" y="13723"/>
                </a:lnTo>
                <a:lnTo>
                  <a:pt x="14454" y="13772"/>
                </a:lnTo>
                <a:lnTo>
                  <a:pt x="14503" y="13796"/>
                </a:lnTo>
                <a:lnTo>
                  <a:pt x="14649" y="13821"/>
                </a:lnTo>
                <a:lnTo>
                  <a:pt x="14795" y="13845"/>
                </a:lnTo>
                <a:lnTo>
                  <a:pt x="14941" y="13821"/>
                </a:lnTo>
                <a:lnTo>
                  <a:pt x="15087" y="13821"/>
                </a:lnTo>
                <a:lnTo>
                  <a:pt x="14917" y="14040"/>
                </a:lnTo>
                <a:lnTo>
                  <a:pt x="14649" y="14332"/>
                </a:lnTo>
                <a:lnTo>
                  <a:pt x="14552" y="14405"/>
                </a:lnTo>
                <a:lnTo>
                  <a:pt x="14454" y="14429"/>
                </a:lnTo>
                <a:lnTo>
                  <a:pt x="14357" y="14429"/>
                </a:lnTo>
                <a:lnTo>
                  <a:pt x="14260" y="14380"/>
                </a:lnTo>
                <a:lnTo>
                  <a:pt x="14187" y="14332"/>
                </a:lnTo>
                <a:lnTo>
                  <a:pt x="14114" y="14259"/>
                </a:lnTo>
                <a:lnTo>
                  <a:pt x="13968" y="14088"/>
                </a:lnTo>
                <a:lnTo>
                  <a:pt x="13870" y="13967"/>
                </a:lnTo>
                <a:lnTo>
                  <a:pt x="13822" y="13821"/>
                </a:lnTo>
                <a:lnTo>
                  <a:pt x="13700" y="13553"/>
                </a:lnTo>
                <a:lnTo>
                  <a:pt x="13651" y="13261"/>
                </a:lnTo>
                <a:lnTo>
                  <a:pt x="13627" y="12969"/>
                </a:lnTo>
                <a:lnTo>
                  <a:pt x="13627" y="12653"/>
                </a:lnTo>
                <a:lnTo>
                  <a:pt x="13603" y="12361"/>
                </a:lnTo>
                <a:lnTo>
                  <a:pt x="13578" y="12215"/>
                </a:lnTo>
                <a:lnTo>
                  <a:pt x="13554" y="12069"/>
                </a:lnTo>
                <a:lnTo>
                  <a:pt x="13481" y="11947"/>
                </a:lnTo>
                <a:lnTo>
                  <a:pt x="13384" y="11801"/>
                </a:lnTo>
                <a:lnTo>
                  <a:pt x="13262" y="11631"/>
                </a:lnTo>
                <a:lnTo>
                  <a:pt x="13165" y="11461"/>
                </a:lnTo>
                <a:lnTo>
                  <a:pt x="13067" y="11266"/>
                </a:lnTo>
                <a:lnTo>
                  <a:pt x="13019" y="11047"/>
                </a:lnTo>
                <a:lnTo>
                  <a:pt x="12970" y="10901"/>
                </a:lnTo>
                <a:lnTo>
                  <a:pt x="12921" y="10755"/>
                </a:lnTo>
                <a:lnTo>
                  <a:pt x="12824" y="10633"/>
                </a:lnTo>
                <a:lnTo>
                  <a:pt x="12727" y="10512"/>
                </a:lnTo>
                <a:lnTo>
                  <a:pt x="12629" y="10439"/>
                </a:lnTo>
                <a:lnTo>
                  <a:pt x="12508" y="10390"/>
                </a:lnTo>
                <a:lnTo>
                  <a:pt x="12410" y="10341"/>
                </a:lnTo>
                <a:lnTo>
                  <a:pt x="12289" y="10317"/>
                </a:lnTo>
                <a:lnTo>
                  <a:pt x="11778" y="10317"/>
                </a:lnTo>
                <a:lnTo>
                  <a:pt x="11534" y="10293"/>
                </a:lnTo>
                <a:lnTo>
                  <a:pt x="11437" y="10268"/>
                </a:lnTo>
                <a:lnTo>
                  <a:pt x="11364" y="10220"/>
                </a:lnTo>
                <a:lnTo>
                  <a:pt x="11267" y="10171"/>
                </a:lnTo>
                <a:lnTo>
                  <a:pt x="11218" y="10122"/>
                </a:lnTo>
                <a:lnTo>
                  <a:pt x="11121" y="9976"/>
                </a:lnTo>
                <a:lnTo>
                  <a:pt x="11048" y="9806"/>
                </a:lnTo>
                <a:lnTo>
                  <a:pt x="11023" y="9611"/>
                </a:lnTo>
                <a:lnTo>
                  <a:pt x="11023" y="9417"/>
                </a:lnTo>
                <a:lnTo>
                  <a:pt x="11023" y="9198"/>
                </a:lnTo>
                <a:lnTo>
                  <a:pt x="11072" y="8906"/>
                </a:lnTo>
                <a:lnTo>
                  <a:pt x="11096" y="8589"/>
                </a:lnTo>
                <a:lnTo>
                  <a:pt x="11169" y="8297"/>
                </a:lnTo>
                <a:lnTo>
                  <a:pt x="11291" y="8030"/>
                </a:lnTo>
                <a:lnTo>
                  <a:pt x="11413" y="7859"/>
                </a:lnTo>
                <a:lnTo>
                  <a:pt x="11583" y="7713"/>
                </a:lnTo>
                <a:lnTo>
                  <a:pt x="11753" y="7616"/>
                </a:lnTo>
                <a:lnTo>
                  <a:pt x="11948" y="7567"/>
                </a:lnTo>
                <a:lnTo>
                  <a:pt x="12167" y="7519"/>
                </a:lnTo>
                <a:lnTo>
                  <a:pt x="12605" y="7519"/>
                </a:lnTo>
                <a:lnTo>
                  <a:pt x="12800" y="7543"/>
                </a:lnTo>
                <a:lnTo>
                  <a:pt x="13092" y="7592"/>
                </a:lnTo>
                <a:lnTo>
                  <a:pt x="13384" y="7689"/>
                </a:lnTo>
                <a:lnTo>
                  <a:pt x="13992" y="7859"/>
                </a:lnTo>
                <a:lnTo>
                  <a:pt x="14284" y="7932"/>
                </a:lnTo>
                <a:lnTo>
                  <a:pt x="14576" y="7957"/>
                </a:lnTo>
                <a:lnTo>
                  <a:pt x="15038" y="7957"/>
                </a:lnTo>
                <a:lnTo>
                  <a:pt x="15184" y="7908"/>
                </a:lnTo>
                <a:lnTo>
                  <a:pt x="15355" y="7835"/>
                </a:lnTo>
                <a:lnTo>
                  <a:pt x="15476" y="7762"/>
                </a:lnTo>
                <a:lnTo>
                  <a:pt x="15549" y="7665"/>
                </a:lnTo>
                <a:lnTo>
                  <a:pt x="15574" y="7543"/>
                </a:lnTo>
                <a:lnTo>
                  <a:pt x="15866" y="7519"/>
                </a:lnTo>
                <a:lnTo>
                  <a:pt x="16158" y="7446"/>
                </a:lnTo>
                <a:lnTo>
                  <a:pt x="16474" y="7348"/>
                </a:lnTo>
                <a:lnTo>
                  <a:pt x="16766" y="7227"/>
                </a:lnTo>
                <a:lnTo>
                  <a:pt x="17764" y="6837"/>
                </a:lnTo>
                <a:lnTo>
                  <a:pt x="18153" y="6740"/>
                </a:lnTo>
                <a:close/>
                <a:moveTo>
                  <a:pt x="6206" y="2725"/>
                </a:moveTo>
                <a:lnTo>
                  <a:pt x="6230" y="2774"/>
                </a:lnTo>
                <a:lnTo>
                  <a:pt x="6230" y="2847"/>
                </a:lnTo>
                <a:lnTo>
                  <a:pt x="6230" y="2944"/>
                </a:lnTo>
                <a:lnTo>
                  <a:pt x="6108" y="3236"/>
                </a:lnTo>
                <a:lnTo>
                  <a:pt x="6060" y="3382"/>
                </a:lnTo>
                <a:lnTo>
                  <a:pt x="6035" y="3528"/>
                </a:lnTo>
                <a:lnTo>
                  <a:pt x="6035" y="3601"/>
                </a:lnTo>
                <a:lnTo>
                  <a:pt x="6035" y="3699"/>
                </a:lnTo>
                <a:lnTo>
                  <a:pt x="6108" y="3845"/>
                </a:lnTo>
                <a:lnTo>
                  <a:pt x="6181" y="4015"/>
                </a:lnTo>
                <a:lnTo>
                  <a:pt x="6254" y="4161"/>
                </a:lnTo>
                <a:lnTo>
                  <a:pt x="6254" y="4210"/>
                </a:lnTo>
                <a:lnTo>
                  <a:pt x="6254" y="4234"/>
                </a:lnTo>
                <a:lnTo>
                  <a:pt x="6230" y="4234"/>
                </a:lnTo>
                <a:lnTo>
                  <a:pt x="6181" y="4258"/>
                </a:lnTo>
                <a:lnTo>
                  <a:pt x="6084" y="4234"/>
                </a:lnTo>
                <a:lnTo>
                  <a:pt x="5962" y="4185"/>
                </a:lnTo>
                <a:lnTo>
                  <a:pt x="5695" y="4064"/>
                </a:lnTo>
                <a:lnTo>
                  <a:pt x="5549" y="3966"/>
                </a:lnTo>
                <a:lnTo>
                  <a:pt x="5330" y="3820"/>
                </a:lnTo>
                <a:lnTo>
                  <a:pt x="5208" y="3772"/>
                </a:lnTo>
                <a:lnTo>
                  <a:pt x="5086" y="3747"/>
                </a:lnTo>
                <a:lnTo>
                  <a:pt x="4989" y="3747"/>
                </a:lnTo>
                <a:lnTo>
                  <a:pt x="4892" y="3772"/>
                </a:lnTo>
                <a:lnTo>
                  <a:pt x="4721" y="3845"/>
                </a:lnTo>
                <a:lnTo>
                  <a:pt x="4332" y="4039"/>
                </a:lnTo>
                <a:lnTo>
                  <a:pt x="3967" y="4210"/>
                </a:lnTo>
                <a:lnTo>
                  <a:pt x="3821" y="4258"/>
                </a:lnTo>
                <a:lnTo>
                  <a:pt x="3724" y="4331"/>
                </a:lnTo>
                <a:lnTo>
                  <a:pt x="3651" y="4429"/>
                </a:lnTo>
                <a:lnTo>
                  <a:pt x="3602" y="4526"/>
                </a:lnTo>
                <a:lnTo>
                  <a:pt x="3578" y="4623"/>
                </a:lnTo>
                <a:lnTo>
                  <a:pt x="3578" y="4721"/>
                </a:lnTo>
                <a:lnTo>
                  <a:pt x="3578" y="4818"/>
                </a:lnTo>
                <a:lnTo>
                  <a:pt x="3602" y="4915"/>
                </a:lnTo>
                <a:lnTo>
                  <a:pt x="3651" y="5013"/>
                </a:lnTo>
                <a:lnTo>
                  <a:pt x="3724" y="5086"/>
                </a:lnTo>
                <a:lnTo>
                  <a:pt x="3797" y="5159"/>
                </a:lnTo>
                <a:lnTo>
                  <a:pt x="3894" y="5232"/>
                </a:lnTo>
                <a:lnTo>
                  <a:pt x="3991" y="5256"/>
                </a:lnTo>
                <a:lnTo>
                  <a:pt x="4113" y="5280"/>
                </a:lnTo>
                <a:lnTo>
                  <a:pt x="4235" y="5280"/>
                </a:lnTo>
                <a:lnTo>
                  <a:pt x="4356" y="5256"/>
                </a:lnTo>
                <a:lnTo>
                  <a:pt x="4551" y="5183"/>
                </a:lnTo>
                <a:lnTo>
                  <a:pt x="4721" y="5086"/>
                </a:lnTo>
                <a:lnTo>
                  <a:pt x="5062" y="4891"/>
                </a:lnTo>
                <a:lnTo>
                  <a:pt x="5232" y="4842"/>
                </a:lnTo>
                <a:lnTo>
                  <a:pt x="5403" y="4818"/>
                </a:lnTo>
                <a:lnTo>
                  <a:pt x="5476" y="4842"/>
                </a:lnTo>
                <a:lnTo>
                  <a:pt x="5573" y="4867"/>
                </a:lnTo>
                <a:lnTo>
                  <a:pt x="5646" y="4915"/>
                </a:lnTo>
                <a:lnTo>
                  <a:pt x="5743" y="4988"/>
                </a:lnTo>
                <a:lnTo>
                  <a:pt x="5865" y="5134"/>
                </a:lnTo>
                <a:lnTo>
                  <a:pt x="5914" y="5256"/>
                </a:lnTo>
                <a:lnTo>
                  <a:pt x="5938" y="5353"/>
                </a:lnTo>
                <a:lnTo>
                  <a:pt x="5889" y="5451"/>
                </a:lnTo>
                <a:lnTo>
                  <a:pt x="5841" y="5524"/>
                </a:lnTo>
                <a:lnTo>
                  <a:pt x="5743" y="5597"/>
                </a:lnTo>
                <a:lnTo>
                  <a:pt x="5500" y="5718"/>
                </a:lnTo>
                <a:lnTo>
                  <a:pt x="5111" y="5888"/>
                </a:lnTo>
                <a:lnTo>
                  <a:pt x="4940" y="5986"/>
                </a:lnTo>
                <a:lnTo>
                  <a:pt x="4746" y="6107"/>
                </a:lnTo>
                <a:lnTo>
                  <a:pt x="4454" y="6351"/>
                </a:lnTo>
                <a:lnTo>
                  <a:pt x="4210" y="6618"/>
                </a:lnTo>
                <a:lnTo>
                  <a:pt x="3699" y="7178"/>
                </a:lnTo>
                <a:lnTo>
                  <a:pt x="3553" y="7324"/>
                </a:lnTo>
                <a:lnTo>
                  <a:pt x="3407" y="7421"/>
                </a:lnTo>
                <a:lnTo>
                  <a:pt x="3261" y="7519"/>
                </a:lnTo>
                <a:lnTo>
                  <a:pt x="3091" y="7592"/>
                </a:lnTo>
                <a:lnTo>
                  <a:pt x="2751" y="7738"/>
                </a:lnTo>
                <a:lnTo>
                  <a:pt x="2410" y="7859"/>
                </a:lnTo>
                <a:lnTo>
                  <a:pt x="2215" y="7957"/>
                </a:lnTo>
                <a:lnTo>
                  <a:pt x="1996" y="8054"/>
                </a:lnTo>
                <a:lnTo>
                  <a:pt x="1777" y="8200"/>
                </a:lnTo>
                <a:lnTo>
                  <a:pt x="1583" y="8370"/>
                </a:lnTo>
                <a:lnTo>
                  <a:pt x="1510" y="8468"/>
                </a:lnTo>
                <a:lnTo>
                  <a:pt x="1437" y="8565"/>
                </a:lnTo>
                <a:lnTo>
                  <a:pt x="1388" y="8687"/>
                </a:lnTo>
                <a:lnTo>
                  <a:pt x="1364" y="8784"/>
                </a:lnTo>
                <a:lnTo>
                  <a:pt x="1364" y="8881"/>
                </a:lnTo>
                <a:lnTo>
                  <a:pt x="1388" y="9003"/>
                </a:lnTo>
                <a:lnTo>
                  <a:pt x="1437" y="9100"/>
                </a:lnTo>
                <a:lnTo>
                  <a:pt x="1534" y="9222"/>
                </a:lnTo>
                <a:lnTo>
                  <a:pt x="1631" y="9295"/>
                </a:lnTo>
                <a:lnTo>
                  <a:pt x="1729" y="9319"/>
                </a:lnTo>
                <a:lnTo>
                  <a:pt x="1972" y="9392"/>
                </a:lnTo>
                <a:lnTo>
                  <a:pt x="2191" y="9441"/>
                </a:lnTo>
                <a:lnTo>
                  <a:pt x="2361" y="9538"/>
                </a:lnTo>
                <a:lnTo>
                  <a:pt x="2532" y="9660"/>
                </a:lnTo>
                <a:lnTo>
                  <a:pt x="2702" y="9830"/>
                </a:lnTo>
                <a:lnTo>
                  <a:pt x="2872" y="9976"/>
                </a:lnTo>
                <a:lnTo>
                  <a:pt x="3067" y="10074"/>
                </a:lnTo>
                <a:lnTo>
                  <a:pt x="3261" y="10147"/>
                </a:lnTo>
                <a:lnTo>
                  <a:pt x="3456" y="10195"/>
                </a:lnTo>
                <a:lnTo>
                  <a:pt x="3894" y="10293"/>
                </a:lnTo>
                <a:lnTo>
                  <a:pt x="4089" y="10317"/>
                </a:lnTo>
                <a:lnTo>
                  <a:pt x="4308" y="10390"/>
                </a:lnTo>
                <a:lnTo>
                  <a:pt x="4770" y="10536"/>
                </a:lnTo>
                <a:lnTo>
                  <a:pt x="5232" y="10755"/>
                </a:lnTo>
                <a:lnTo>
                  <a:pt x="6108" y="11217"/>
                </a:lnTo>
                <a:lnTo>
                  <a:pt x="6327" y="11339"/>
                </a:lnTo>
                <a:lnTo>
                  <a:pt x="6546" y="11485"/>
                </a:lnTo>
                <a:lnTo>
                  <a:pt x="6717" y="11680"/>
                </a:lnTo>
                <a:lnTo>
                  <a:pt x="6790" y="11777"/>
                </a:lnTo>
                <a:lnTo>
                  <a:pt x="6838" y="11899"/>
                </a:lnTo>
                <a:lnTo>
                  <a:pt x="6887" y="12045"/>
                </a:lnTo>
                <a:lnTo>
                  <a:pt x="6887" y="12191"/>
                </a:lnTo>
                <a:lnTo>
                  <a:pt x="6863" y="12337"/>
                </a:lnTo>
                <a:lnTo>
                  <a:pt x="6838" y="12483"/>
                </a:lnTo>
                <a:lnTo>
                  <a:pt x="6741" y="12750"/>
                </a:lnTo>
                <a:lnTo>
                  <a:pt x="6595" y="13018"/>
                </a:lnTo>
                <a:lnTo>
                  <a:pt x="6473" y="13237"/>
                </a:lnTo>
                <a:lnTo>
                  <a:pt x="6327" y="13456"/>
                </a:lnTo>
                <a:lnTo>
                  <a:pt x="6011" y="13869"/>
                </a:lnTo>
                <a:lnTo>
                  <a:pt x="5695" y="14283"/>
                </a:lnTo>
                <a:lnTo>
                  <a:pt x="5403" y="14697"/>
                </a:lnTo>
                <a:lnTo>
                  <a:pt x="5281" y="14891"/>
                </a:lnTo>
                <a:lnTo>
                  <a:pt x="5184" y="15110"/>
                </a:lnTo>
                <a:lnTo>
                  <a:pt x="5111" y="15329"/>
                </a:lnTo>
                <a:lnTo>
                  <a:pt x="5062" y="15548"/>
                </a:lnTo>
                <a:lnTo>
                  <a:pt x="5062" y="15840"/>
                </a:lnTo>
                <a:lnTo>
                  <a:pt x="5038" y="16011"/>
                </a:lnTo>
                <a:lnTo>
                  <a:pt x="5013" y="16157"/>
                </a:lnTo>
                <a:lnTo>
                  <a:pt x="4916" y="15889"/>
                </a:lnTo>
                <a:lnTo>
                  <a:pt x="4819" y="15621"/>
                </a:lnTo>
                <a:lnTo>
                  <a:pt x="4673" y="15062"/>
                </a:lnTo>
                <a:lnTo>
                  <a:pt x="4551" y="14478"/>
                </a:lnTo>
                <a:lnTo>
                  <a:pt x="4405" y="13918"/>
                </a:lnTo>
                <a:lnTo>
                  <a:pt x="4283" y="13578"/>
                </a:lnTo>
                <a:lnTo>
                  <a:pt x="4162" y="13237"/>
                </a:lnTo>
                <a:lnTo>
                  <a:pt x="3894" y="12580"/>
                </a:lnTo>
                <a:lnTo>
                  <a:pt x="3626" y="11923"/>
                </a:lnTo>
                <a:lnTo>
                  <a:pt x="3359" y="11242"/>
                </a:lnTo>
                <a:lnTo>
                  <a:pt x="3261" y="11023"/>
                </a:lnTo>
                <a:lnTo>
                  <a:pt x="3164" y="10804"/>
                </a:lnTo>
                <a:lnTo>
                  <a:pt x="3067" y="10609"/>
                </a:lnTo>
                <a:lnTo>
                  <a:pt x="2945" y="10414"/>
                </a:lnTo>
                <a:lnTo>
                  <a:pt x="2799" y="10244"/>
                </a:lnTo>
                <a:lnTo>
                  <a:pt x="2629" y="10074"/>
                </a:lnTo>
                <a:lnTo>
                  <a:pt x="2459" y="9903"/>
                </a:lnTo>
                <a:lnTo>
                  <a:pt x="2264" y="9757"/>
                </a:lnTo>
                <a:lnTo>
                  <a:pt x="2045" y="9611"/>
                </a:lnTo>
                <a:lnTo>
                  <a:pt x="1802" y="9465"/>
                </a:lnTo>
                <a:lnTo>
                  <a:pt x="1339" y="9222"/>
                </a:lnTo>
                <a:lnTo>
                  <a:pt x="1218" y="9125"/>
                </a:lnTo>
                <a:lnTo>
                  <a:pt x="1120" y="9052"/>
                </a:lnTo>
                <a:lnTo>
                  <a:pt x="974" y="8857"/>
                </a:lnTo>
                <a:lnTo>
                  <a:pt x="853" y="8662"/>
                </a:lnTo>
                <a:lnTo>
                  <a:pt x="731" y="8419"/>
                </a:lnTo>
                <a:lnTo>
                  <a:pt x="682" y="8346"/>
                </a:lnTo>
                <a:lnTo>
                  <a:pt x="804" y="7786"/>
                </a:lnTo>
                <a:lnTo>
                  <a:pt x="926" y="7227"/>
                </a:lnTo>
                <a:lnTo>
                  <a:pt x="1096" y="6691"/>
                </a:lnTo>
                <a:lnTo>
                  <a:pt x="1315" y="6156"/>
                </a:lnTo>
                <a:lnTo>
                  <a:pt x="1534" y="5621"/>
                </a:lnTo>
                <a:lnTo>
                  <a:pt x="1802" y="5134"/>
                </a:lnTo>
                <a:lnTo>
                  <a:pt x="2069" y="4648"/>
                </a:lnTo>
                <a:lnTo>
                  <a:pt x="2386" y="4185"/>
                </a:lnTo>
                <a:lnTo>
                  <a:pt x="2653" y="3820"/>
                </a:lnTo>
                <a:lnTo>
                  <a:pt x="2945" y="3480"/>
                </a:lnTo>
                <a:lnTo>
                  <a:pt x="3237" y="3626"/>
                </a:lnTo>
                <a:lnTo>
                  <a:pt x="3578" y="3723"/>
                </a:lnTo>
                <a:lnTo>
                  <a:pt x="3894" y="3772"/>
                </a:lnTo>
                <a:lnTo>
                  <a:pt x="4064" y="3772"/>
                </a:lnTo>
                <a:lnTo>
                  <a:pt x="4235" y="3747"/>
                </a:lnTo>
                <a:lnTo>
                  <a:pt x="4381" y="3723"/>
                </a:lnTo>
                <a:lnTo>
                  <a:pt x="4502" y="3674"/>
                </a:lnTo>
                <a:lnTo>
                  <a:pt x="4746" y="3553"/>
                </a:lnTo>
                <a:lnTo>
                  <a:pt x="4989" y="3382"/>
                </a:lnTo>
                <a:lnTo>
                  <a:pt x="5208" y="3212"/>
                </a:lnTo>
                <a:lnTo>
                  <a:pt x="5451" y="3042"/>
                </a:lnTo>
                <a:lnTo>
                  <a:pt x="5646" y="2920"/>
                </a:lnTo>
                <a:lnTo>
                  <a:pt x="5841" y="2823"/>
                </a:lnTo>
                <a:lnTo>
                  <a:pt x="6011" y="2750"/>
                </a:lnTo>
                <a:lnTo>
                  <a:pt x="6084" y="2725"/>
                </a:lnTo>
                <a:close/>
                <a:moveTo>
                  <a:pt x="12240" y="18079"/>
                </a:moveTo>
                <a:lnTo>
                  <a:pt x="12386" y="18128"/>
                </a:lnTo>
                <a:lnTo>
                  <a:pt x="12556" y="18152"/>
                </a:lnTo>
                <a:lnTo>
                  <a:pt x="12289" y="18225"/>
                </a:lnTo>
                <a:lnTo>
                  <a:pt x="12289" y="18152"/>
                </a:lnTo>
                <a:lnTo>
                  <a:pt x="12264" y="18103"/>
                </a:lnTo>
                <a:lnTo>
                  <a:pt x="12240" y="18079"/>
                </a:lnTo>
                <a:close/>
                <a:moveTo>
                  <a:pt x="10245" y="754"/>
                </a:moveTo>
                <a:lnTo>
                  <a:pt x="10804" y="779"/>
                </a:lnTo>
                <a:lnTo>
                  <a:pt x="11315" y="827"/>
                </a:lnTo>
                <a:lnTo>
                  <a:pt x="11534" y="852"/>
                </a:lnTo>
                <a:lnTo>
                  <a:pt x="11753" y="900"/>
                </a:lnTo>
                <a:lnTo>
                  <a:pt x="12216" y="1046"/>
                </a:lnTo>
                <a:lnTo>
                  <a:pt x="12678" y="1241"/>
                </a:lnTo>
                <a:lnTo>
                  <a:pt x="13116" y="1436"/>
                </a:lnTo>
                <a:lnTo>
                  <a:pt x="13578" y="1655"/>
                </a:lnTo>
                <a:lnTo>
                  <a:pt x="13043" y="1874"/>
                </a:lnTo>
                <a:lnTo>
                  <a:pt x="12824" y="1971"/>
                </a:lnTo>
                <a:lnTo>
                  <a:pt x="12629" y="2068"/>
                </a:lnTo>
                <a:lnTo>
                  <a:pt x="12435" y="2190"/>
                </a:lnTo>
                <a:lnTo>
                  <a:pt x="12264" y="2360"/>
                </a:lnTo>
                <a:lnTo>
                  <a:pt x="12240" y="2385"/>
                </a:lnTo>
                <a:lnTo>
                  <a:pt x="12264" y="2409"/>
                </a:lnTo>
                <a:lnTo>
                  <a:pt x="12289" y="2433"/>
                </a:lnTo>
                <a:lnTo>
                  <a:pt x="12532" y="2385"/>
                </a:lnTo>
                <a:lnTo>
                  <a:pt x="12751" y="2312"/>
                </a:lnTo>
                <a:lnTo>
                  <a:pt x="13213" y="2166"/>
                </a:lnTo>
                <a:lnTo>
                  <a:pt x="13603" y="2044"/>
                </a:lnTo>
                <a:lnTo>
                  <a:pt x="13822" y="1995"/>
                </a:lnTo>
                <a:lnTo>
                  <a:pt x="13992" y="1898"/>
                </a:lnTo>
                <a:lnTo>
                  <a:pt x="14162" y="1995"/>
                </a:lnTo>
                <a:lnTo>
                  <a:pt x="14114" y="2020"/>
                </a:lnTo>
                <a:lnTo>
                  <a:pt x="13724" y="2190"/>
                </a:lnTo>
                <a:lnTo>
                  <a:pt x="13311" y="2385"/>
                </a:lnTo>
                <a:lnTo>
                  <a:pt x="13140" y="2482"/>
                </a:lnTo>
                <a:lnTo>
                  <a:pt x="12946" y="2604"/>
                </a:lnTo>
                <a:lnTo>
                  <a:pt x="12775" y="2750"/>
                </a:lnTo>
                <a:lnTo>
                  <a:pt x="12654" y="2896"/>
                </a:lnTo>
                <a:lnTo>
                  <a:pt x="12629" y="2944"/>
                </a:lnTo>
                <a:lnTo>
                  <a:pt x="12654" y="2969"/>
                </a:lnTo>
                <a:lnTo>
                  <a:pt x="12678" y="2969"/>
                </a:lnTo>
                <a:lnTo>
                  <a:pt x="12824" y="2944"/>
                </a:lnTo>
                <a:lnTo>
                  <a:pt x="12994" y="2920"/>
                </a:lnTo>
                <a:lnTo>
                  <a:pt x="13286" y="2823"/>
                </a:lnTo>
                <a:lnTo>
                  <a:pt x="13846" y="2555"/>
                </a:lnTo>
                <a:lnTo>
                  <a:pt x="14211" y="2385"/>
                </a:lnTo>
                <a:lnTo>
                  <a:pt x="14576" y="2263"/>
                </a:lnTo>
                <a:lnTo>
                  <a:pt x="14698" y="2336"/>
                </a:lnTo>
                <a:lnTo>
                  <a:pt x="15014" y="2555"/>
                </a:lnTo>
                <a:lnTo>
                  <a:pt x="14503" y="2798"/>
                </a:lnTo>
                <a:lnTo>
                  <a:pt x="13749" y="3090"/>
                </a:lnTo>
                <a:lnTo>
                  <a:pt x="13359" y="3261"/>
                </a:lnTo>
                <a:lnTo>
                  <a:pt x="12994" y="3455"/>
                </a:lnTo>
                <a:lnTo>
                  <a:pt x="12970" y="3480"/>
                </a:lnTo>
                <a:lnTo>
                  <a:pt x="12970" y="3504"/>
                </a:lnTo>
                <a:lnTo>
                  <a:pt x="12994" y="3528"/>
                </a:lnTo>
                <a:lnTo>
                  <a:pt x="13019" y="3553"/>
                </a:lnTo>
                <a:lnTo>
                  <a:pt x="13213" y="3553"/>
                </a:lnTo>
                <a:lnTo>
                  <a:pt x="13432" y="3528"/>
                </a:lnTo>
                <a:lnTo>
                  <a:pt x="13822" y="3431"/>
                </a:lnTo>
                <a:lnTo>
                  <a:pt x="14235" y="3309"/>
                </a:lnTo>
                <a:lnTo>
                  <a:pt x="14625" y="3163"/>
                </a:lnTo>
                <a:lnTo>
                  <a:pt x="15014" y="3042"/>
                </a:lnTo>
                <a:lnTo>
                  <a:pt x="15452" y="2896"/>
                </a:lnTo>
                <a:lnTo>
                  <a:pt x="15647" y="3066"/>
                </a:lnTo>
                <a:lnTo>
                  <a:pt x="15428" y="3139"/>
                </a:lnTo>
                <a:lnTo>
                  <a:pt x="15209" y="3236"/>
                </a:lnTo>
                <a:lnTo>
                  <a:pt x="14795" y="3431"/>
                </a:lnTo>
                <a:lnTo>
                  <a:pt x="14430" y="3601"/>
                </a:lnTo>
                <a:lnTo>
                  <a:pt x="14138" y="3626"/>
                </a:lnTo>
                <a:lnTo>
                  <a:pt x="13870" y="3650"/>
                </a:lnTo>
                <a:lnTo>
                  <a:pt x="13578" y="3699"/>
                </a:lnTo>
                <a:lnTo>
                  <a:pt x="13311" y="3796"/>
                </a:lnTo>
                <a:lnTo>
                  <a:pt x="13189" y="3869"/>
                </a:lnTo>
                <a:lnTo>
                  <a:pt x="13067" y="3942"/>
                </a:lnTo>
                <a:lnTo>
                  <a:pt x="12970" y="4039"/>
                </a:lnTo>
                <a:lnTo>
                  <a:pt x="12873" y="4137"/>
                </a:lnTo>
                <a:lnTo>
                  <a:pt x="12800" y="4258"/>
                </a:lnTo>
                <a:lnTo>
                  <a:pt x="12727" y="4380"/>
                </a:lnTo>
                <a:lnTo>
                  <a:pt x="12654" y="4648"/>
                </a:lnTo>
                <a:lnTo>
                  <a:pt x="12629" y="4745"/>
                </a:lnTo>
                <a:lnTo>
                  <a:pt x="12629" y="4842"/>
                </a:lnTo>
                <a:lnTo>
                  <a:pt x="12629" y="5013"/>
                </a:lnTo>
                <a:lnTo>
                  <a:pt x="12629" y="5110"/>
                </a:lnTo>
                <a:lnTo>
                  <a:pt x="12605" y="5183"/>
                </a:lnTo>
                <a:lnTo>
                  <a:pt x="12556" y="5280"/>
                </a:lnTo>
                <a:lnTo>
                  <a:pt x="12459" y="5353"/>
                </a:lnTo>
                <a:lnTo>
                  <a:pt x="12240" y="5548"/>
                </a:lnTo>
                <a:lnTo>
                  <a:pt x="12045" y="5767"/>
                </a:lnTo>
                <a:lnTo>
                  <a:pt x="11997" y="5840"/>
                </a:lnTo>
                <a:lnTo>
                  <a:pt x="11972" y="5937"/>
                </a:lnTo>
                <a:lnTo>
                  <a:pt x="11972" y="6010"/>
                </a:lnTo>
                <a:lnTo>
                  <a:pt x="11997" y="6107"/>
                </a:lnTo>
                <a:lnTo>
                  <a:pt x="12045" y="6156"/>
                </a:lnTo>
                <a:lnTo>
                  <a:pt x="12070" y="6156"/>
                </a:lnTo>
                <a:lnTo>
                  <a:pt x="11948" y="6205"/>
                </a:lnTo>
                <a:lnTo>
                  <a:pt x="11534" y="6375"/>
                </a:lnTo>
                <a:lnTo>
                  <a:pt x="11364" y="6497"/>
                </a:lnTo>
                <a:lnTo>
                  <a:pt x="11169" y="6618"/>
                </a:lnTo>
                <a:lnTo>
                  <a:pt x="11048" y="6740"/>
                </a:lnTo>
                <a:lnTo>
                  <a:pt x="10999" y="6862"/>
                </a:lnTo>
                <a:lnTo>
                  <a:pt x="10999" y="6983"/>
                </a:lnTo>
                <a:lnTo>
                  <a:pt x="11048" y="7081"/>
                </a:lnTo>
                <a:lnTo>
                  <a:pt x="11121" y="7178"/>
                </a:lnTo>
                <a:lnTo>
                  <a:pt x="11218" y="7275"/>
                </a:lnTo>
                <a:lnTo>
                  <a:pt x="11364" y="7324"/>
                </a:lnTo>
                <a:lnTo>
                  <a:pt x="11486" y="7373"/>
                </a:lnTo>
                <a:lnTo>
                  <a:pt x="11340" y="7470"/>
                </a:lnTo>
                <a:lnTo>
                  <a:pt x="11194" y="7592"/>
                </a:lnTo>
                <a:lnTo>
                  <a:pt x="11072" y="7738"/>
                </a:lnTo>
                <a:lnTo>
                  <a:pt x="10950" y="7908"/>
                </a:lnTo>
                <a:lnTo>
                  <a:pt x="10853" y="8151"/>
                </a:lnTo>
                <a:lnTo>
                  <a:pt x="10804" y="8419"/>
                </a:lnTo>
                <a:lnTo>
                  <a:pt x="10731" y="8954"/>
                </a:lnTo>
                <a:lnTo>
                  <a:pt x="10683" y="9222"/>
                </a:lnTo>
                <a:lnTo>
                  <a:pt x="10659" y="9514"/>
                </a:lnTo>
                <a:lnTo>
                  <a:pt x="10683" y="9806"/>
                </a:lnTo>
                <a:lnTo>
                  <a:pt x="10707" y="9952"/>
                </a:lnTo>
                <a:lnTo>
                  <a:pt x="10780" y="10074"/>
                </a:lnTo>
                <a:lnTo>
                  <a:pt x="10926" y="10293"/>
                </a:lnTo>
                <a:lnTo>
                  <a:pt x="10999" y="10390"/>
                </a:lnTo>
                <a:lnTo>
                  <a:pt x="11096" y="10463"/>
                </a:lnTo>
                <a:lnTo>
                  <a:pt x="11194" y="10512"/>
                </a:lnTo>
                <a:lnTo>
                  <a:pt x="11315" y="10560"/>
                </a:lnTo>
                <a:lnTo>
                  <a:pt x="11583" y="10633"/>
                </a:lnTo>
                <a:lnTo>
                  <a:pt x="11875" y="10633"/>
                </a:lnTo>
                <a:lnTo>
                  <a:pt x="12191" y="10609"/>
                </a:lnTo>
                <a:lnTo>
                  <a:pt x="12337" y="10633"/>
                </a:lnTo>
                <a:lnTo>
                  <a:pt x="12459" y="10682"/>
                </a:lnTo>
                <a:lnTo>
                  <a:pt x="12556" y="10755"/>
                </a:lnTo>
                <a:lnTo>
                  <a:pt x="12629" y="10852"/>
                </a:lnTo>
                <a:lnTo>
                  <a:pt x="12702" y="10974"/>
                </a:lnTo>
                <a:lnTo>
                  <a:pt x="12751" y="11096"/>
                </a:lnTo>
                <a:lnTo>
                  <a:pt x="12800" y="11363"/>
                </a:lnTo>
                <a:lnTo>
                  <a:pt x="12848" y="11485"/>
                </a:lnTo>
                <a:lnTo>
                  <a:pt x="12897" y="11607"/>
                </a:lnTo>
                <a:lnTo>
                  <a:pt x="12946" y="11728"/>
                </a:lnTo>
                <a:lnTo>
                  <a:pt x="13043" y="11826"/>
                </a:lnTo>
                <a:lnTo>
                  <a:pt x="13165" y="12020"/>
                </a:lnTo>
                <a:lnTo>
                  <a:pt x="13262" y="12215"/>
                </a:lnTo>
                <a:lnTo>
                  <a:pt x="13311" y="12434"/>
                </a:lnTo>
                <a:lnTo>
                  <a:pt x="13311" y="12677"/>
                </a:lnTo>
                <a:lnTo>
                  <a:pt x="13311" y="13091"/>
                </a:lnTo>
                <a:lnTo>
                  <a:pt x="13359" y="13505"/>
                </a:lnTo>
                <a:lnTo>
                  <a:pt x="13408" y="13699"/>
                </a:lnTo>
                <a:lnTo>
                  <a:pt x="13457" y="13894"/>
                </a:lnTo>
                <a:lnTo>
                  <a:pt x="13554" y="14088"/>
                </a:lnTo>
                <a:lnTo>
                  <a:pt x="13651" y="14283"/>
                </a:lnTo>
                <a:lnTo>
                  <a:pt x="13822" y="14526"/>
                </a:lnTo>
                <a:lnTo>
                  <a:pt x="13919" y="14624"/>
                </a:lnTo>
                <a:lnTo>
                  <a:pt x="14016" y="14721"/>
                </a:lnTo>
                <a:lnTo>
                  <a:pt x="14138" y="14794"/>
                </a:lnTo>
                <a:lnTo>
                  <a:pt x="14260" y="14843"/>
                </a:lnTo>
                <a:lnTo>
                  <a:pt x="14406" y="14867"/>
                </a:lnTo>
                <a:lnTo>
                  <a:pt x="14576" y="14843"/>
                </a:lnTo>
                <a:lnTo>
                  <a:pt x="14698" y="14794"/>
                </a:lnTo>
                <a:lnTo>
                  <a:pt x="14819" y="14745"/>
                </a:lnTo>
                <a:lnTo>
                  <a:pt x="14917" y="14648"/>
                </a:lnTo>
                <a:lnTo>
                  <a:pt x="15014" y="14551"/>
                </a:lnTo>
                <a:lnTo>
                  <a:pt x="15355" y="14502"/>
                </a:lnTo>
                <a:lnTo>
                  <a:pt x="15695" y="14429"/>
                </a:lnTo>
                <a:lnTo>
                  <a:pt x="16377" y="14234"/>
                </a:lnTo>
                <a:lnTo>
                  <a:pt x="16717" y="14113"/>
                </a:lnTo>
                <a:lnTo>
                  <a:pt x="17034" y="13967"/>
                </a:lnTo>
                <a:lnTo>
                  <a:pt x="17350" y="13821"/>
                </a:lnTo>
                <a:lnTo>
                  <a:pt x="17691" y="13699"/>
                </a:lnTo>
                <a:lnTo>
                  <a:pt x="17472" y="14113"/>
                </a:lnTo>
                <a:lnTo>
                  <a:pt x="17228" y="14526"/>
                </a:lnTo>
                <a:lnTo>
                  <a:pt x="17107" y="14526"/>
                </a:lnTo>
                <a:lnTo>
                  <a:pt x="16961" y="14551"/>
                </a:lnTo>
                <a:lnTo>
                  <a:pt x="16669" y="14599"/>
                </a:lnTo>
                <a:lnTo>
                  <a:pt x="16231" y="14721"/>
                </a:lnTo>
                <a:lnTo>
                  <a:pt x="15233" y="15013"/>
                </a:lnTo>
                <a:lnTo>
                  <a:pt x="14284" y="15329"/>
                </a:lnTo>
                <a:lnTo>
                  <a:pt x="14260" y="15354"/>
                </a:lnTo>
                <a:lnTo>
                  <a:pt x="14235" y="15378"/>
                </a:lnTo>
                <a:lnTo>
                  <a:pt x="14235" y="15402"/>
                </a:lnTo>
                <a:lnTo>
                  <a:pt x="14284" y="15427"/>
                </a:lnTo>
                <a:lnTo>
                  <a:pt x="14454" y="15451"/>
                </a:lnTo>
                <a:lnTo>
                  <a:pt x="14673" y="15475"/>
                </a:lnTo>
                <a:lnTo>
                  <a:pt x="14868" y="15451"/>
                </a:lnTo>
                <a:lnTo>
                  <a:pt x="15063" y="15427"/>
                </a:lnTo>
                <a:lnTo>
                  <a:pt x="15452" y="15329"/>
                </a:lnTo>
                <a:lnTo>
                  <a:pt x="15841" y="15232"/>
                </a:lnTo>
                <a:lnTo>
                  <a:pt x="16304" y="15110"/>
                </a:lnTo>
                <a:lnTo>
                  <a:pt x="16766" y="14989"/>
                </a:lnTo>
                <a:lnTo>
                  <a:pt x="16936" y="14989"/>
                </a:lnTo>
                <a:lnTo>
                  <a:pt x="16815" y="15159"/>
                </a:lnTo>
                <a:lnTo>
                  <a:pt x="16571" y="15500"/>
                </a:lnTo>
                <a:lnTo>
                  <a:pt x="16231" y="15524"/>
                </a:lnTo>
                <a:lnTo>
                  <a:pt x="15890" y="15573"/>
                </a:lnTo>
                <a:lnTo>
                  <a:pt x="15233" y="15767"/>
                </a:lnTo>
                <a:lnTo>
                  <a:pt x="14381" y="16011"/>
                </a:lnTo>
                <a:lnTo>
                  <a:pt x="13968" y="16132"/>
                </a:lnTo>
                <a:lnTo>
                  <a:pt x="13530" y="16230"/>
                </a:lnTo>
                <a:lnTo>
                  <a:pt x="13505" y="16278"/>
                </a:lnTo>
                <a:lnTo>
                  <a:pt x="13481" y="16303"/>
                </a:lnTo>
                <a:lnTo>
                  <a:pt x="13505" y="16351"/>
                </a:lnTo>
                <a:lnTo>
                  <a:pt x="13554" y="16376"/>
                </a:lnTo>
                <a:lnTo>
                  <a:pt x="13919" y="16351"/>
                </a:lnTo>
                <a:lnTo>
                  <a:pt x="14284" y="16327"/>
                </a:lnTo>
                <a:lnTo>
                  <a:pt x="14625" y="16303"/>
                </a:lnTo>
                <a:lnTo>
                  <a:pt x="14990" y="16230"/>
                </a:lnTo>
                <a:lnTo>
                  <a:pt x="15549" y="16132"/>
                </a:lnTo>
                <a:lnTo>
                  <a:pt x="16133" y="16011"/>
                </a:lnTo>
                <a:lnTo>
                  <a:pt x="15866" y="16278"/>
                </a:lnTo>
                <a:lnTo>
                  <a:pt x="15574" y="16327"/>
                </a:lnTo>
                <a:lnTo>
                  <a:pt x="15282" y="16376"/>
                </a:lnTo>
                <a:lnTo>
                  <a:pt x="14698" y="16473"/>
                </a:lnTo>
                <a:lnTo>
                  <a:pt x="14308" y="16522"/>
                </a:lnTo>
                <a:lnTo>
                  <a:pt x="13943" y="16570"/>
                </a:lnTo>
                <a:lnTo>
                  <a:pt x="13578" y="16668"/>
                </a:lnTo>
                <a:lnTo>
                  <a:pt x="13408" y="16716"/>
                </a:lnTo>
                <a:lnTo>
                  <a:pt x="13238" y="16814"/>
                </a:lnTo>
                <a:lnTo>
                  <a:pt x="13213" y="16814"/>
                </a:lnTo>
                <a:lnTo>
                  <a:pt x="13213" y="16838"/>
                </a:lnTo>
                <a:lnTo>
                  <a:pt x="13238" y="16862"/>
                </a:lnTo>
                <a:lnTo>
                  <a:pt x="13262" y="16887"/>
                </a:lnTo>
                <a:lnTo>
                  <a:pt x="13457" y="16911"/>
                </a:lnTo>
                <a:lnTo>
                  <a:pt x="14065" y="16911"/>
                </a:lnTo>
                <a:lnTo>
                  <a:pt x="14479" y="16887"/>
                </a:lnTo>
                <a:lnTo>
                  <a:pt x="14868" y="16838"/>
                </a:lnTo>
                <a:lnTo>
                  <a:pt x="15282" y="16789"/>
                </a:lnTo>
                <a:lnTo>
                  <a:pt x="15014" y="17008"/>
                </a:lnTo>
                <a:lnTo>
                  <a:pt x="14722" y="17203"/>
                </a:lnTo>
                <a:lnTo>
                  <a:pt x="14552" y="17179"/>
                </a:lnTo>
                <a:lnTo>
                  <a:pt x="14357" y="17154"/>
                </a:lnTo>
                <a:lnTo>
                  <a:pt x="13968" y="17179"/>
                </a:lnTo>
                <a:lnTo>
                  <a:pt x="13603" y="17203"/>
                </a:lnTo>
                <a:lnTo>
                  <a:pt x="13238" y="17227"/>
                </a:lnTo>
                <a:lnTo>
                  <a:pt x="12532" y="17300"/>
                </a:lnTo>
                <a:lnTo>
                  <a:pt x="12483" y="17325"/>
                </a:lnTo>
                <a:lnTo>
                  <a:pt x="12459" y="17373"/>
                </a:lnTo>
                <a:lnTo>
                  <a:pt x="12483" y="17422"/>
                </a:lnTo>
                <a:lnTo>
                  <a:pt x="12532" y="17446"/>
                </a:lnTo>
                <a:lnTo>
                  <a:pt x="13165" y="17519"/>
                </a:lnTo>
                <a:lnTo>
                  <a:pt x="13481" y="17544"/>
                </a:lnTo>
                <a:lnTo>
                  <a:pt x="13797" y="17568"/>
                </a:lnTo>
                <a:lnTo>
                  <a:pt x="14089" y="17592"/>
                </a:lnTo>
                <a:lnTo>
                  <a:pt x="13846" y="17714"/>
                </a:lnTo>
                <a:lnTo>
                  <a:pt x="13530" y="17836"/>
                </a:lnTo>
                <a:lnTo>
                  <a:pt x="13505" y="17811"/>
                </a:lnTo>
                <a:lnTo>
                  <a:pt x="13432" y="17787"/>
                </a:lnTo>
                <a:lnTo>
                  <a:pt x="13335" y="17763"/>
                </a:lnTo>
                <a:lnTo>
                  <a:pt x="13140" y="17763"/>
                </a:lnTo>
                <a:lnTo>
                  <a:pt x="12946" y="17787"/>
                </a:lnTo>
                <a:lnTo>
                  <a:pt x="12751" y="17787"/>
                </a:lnTo>
                <a:lnTo>
                  <a:pt x="12337" y="17763"/>
                </a:lnTo>
                <a:lnTo>
                  <a:pt x="11948" y="17763"/>
                </a:lnTo>
                <a:lnTo>
                  <a:pt x="11899" y="17787"/>
                </a:lnTo>
                <a:lnTo>
                  <a:pt x="11899" y="17836"/>
                </a:lnTo>
                <a:lnTo>
                  <a:pt x="12021" y="17957"/>
                </a:lnTo>
                <a:lnTo>
                  <a:pt x="12167" y="18030"/>
                </a:lnTo>
                <a:lnTo>
                  <a:pt x="11948" y="17982"/>
                </a:lnTo>
                <a:lnTo>
                  <a:pt x="11656" y="17957"/>
                </a:lnTo>
                <a:lnTo>
                  <a:pt x="11534" y="17957"/>
                </a:lnTo>
                <a:lnTo>
                  <a:pt x="11413" y="17982"/>
                </a:lnTo>
                <a:lnTo>
                  <a:pt x="11340" y="18030"/>
                </a:lnTo>
                <a:lnTo>
                  <a:pt x="11340" y="18055"/>
                </a:lnTo>
                <a:lnTo>
                  <a:pt x="11315" y="18103"/>
                </a:lnTo>
                <a:lnTo>
                  <a:pt x="11340" y="18176"/>
                </a:lnTo>
                <a:lnTo>
                  <a:pt x="11388" y="18225"/>
                </a:lnTo>
                <a:lnTo>
                  <a:pt x="11559" y="18298"/>
                </a:lnTo>
                <a:lnTo>
                  <a:pt x="11753" y="18371"/>
                </a:lnTo>
                <a:lnTo>
                  <a:pt x="11510" y="18420"/>
                </a:lnTo>
                <a:lnTo>
                  <a:pt x="11437" y="18347"/>
                </a:lnTo>
                <a:lnTo>
                  <a:pt x="11291" y="18298"/>
                </a:lnTo>
                <a:lnTo>
                  <a:pt x="11121" y="18274"/>
                </a:lnTo>
                <a:lnTo>
                  <a:pt x="10926" y="18298"/>
                </a:lnTo>
                <a:lnTo>
                  <a:pt x="10756" y="18347"/>
                </a:lnTo>
                <a:lnTo>
                  <a:pt x="10731" y="18371"/>
                </a:lnTo>
                <a:lnTo>
                  <a:pt x="10731" y="18395"/>
                </a:lnTo>
                <a:lnTo>
                  <a:pt x="10731" y="18420"/>
                </a:lnTo>
                <a:lnTo>
                  <a:pt x="10756" y="18444"/>
                </a:lnTo>
                <a:lnTo>
                  <a:pt x="11023" y="18541"/>
                </a:lnTo>
                <a:lnTo>
                  <a:pt x="10926" y="18566"/>
                </a:lnTo>
                <a:lnTo>
                  <a:pt x="10877" y="18541"/>
                </a:lnTo>
                <a:lnTo>
                  <a:pt x="10488" y="18541"/>
                </a:lnTo>
                <a:lnTo>
                  <a:pt x="9515" y="18566"/>
                </a:lnTo>
                <a:lnTo>
                  <a:pt x="8396" y="18566"/>
                </a:lnTo>
                <a:lnTo>
                  <a:pt x="7885" y="18517"/>
                </a:lnTo>
                <a:lnTo>
                  <a:pt x="7666" y="18493"/>
                </a:lnTo>
                <a:lnTo>
                  <a:pt x="7471" y="18444"/>
                </a:lnTo>
                <a:lnTo>
                  <a:pt x="7082" y="18322"/>
                </a:lnTo>
                <a:lnTo>
                  <a:pt x="6692" y="18176"/>
                </a:lnTo>
                <a:lnTo>
                  <a:pt x="6303" y="18006"/>
                </a:lnTo>
                <a:lnTo>
                  <a:pt x="5938" y="17836"/>
                </a:lnTo>
                <a:lnTo>
                  <a:pt x="5208" y="17446"/>
                </a:lnTo>
                <a:lnTo>
                  <a:pt x="4527" y="17008"/>
                </a:lnTo>
                <a:lnTo>
                  <a:pt x="4162" y="16765"/>
                </a:lnTo>
                <a:lnTo>
                  <a:pt x="3797" y="16473"/>
                </a:lnTo>
                <a:lnTo>
                  <a:pt x="3456" y="16181"/>
                </a:lnTo>
                <a:lnTo>
                  <a:pt x="3140" y="15865"/>
                </a:lnTo>
                <a:lnTo>
                  <a:pt x="2823" y="15548"/>
                </a:lnTo>
                <a:lnTo>
                  <a:pt x="2532" y="15208"/>
                </a:lnTo>
                <a:lnTo>
                  <a:pt x="2264" y="14843"/>
                </a:lnTo>
                <a:lnTo>
                  <a:pt x="1996" y="14478"/>
                </a:lnTo>
                <a:lnTo>
                  <a:pt x="1753" y="14113"/>
                </a:lnTo>
                <a:lnTo>
                  <a:pt x="1534" y="13699"/>
                </a:lnTo>
                <a:lnTo>
                  <a:pt x="1339" y="13310"/>
                </a:lnTo>
                <a:lnTo>
                  <a:pt x="1169" y="12896"/>
                </a:lnTo>
                <a:lnTo>
                  <a:pt x="999" y="12483"/>
                </a:lnTo>
                <a:lnTo>
                  <a:pt x="877" y="12045"/>
                </a:lnTo>
                <a:lnTo>
                  <a:pt x="755" y="11607"/>
                </a:lnTo>
                <a:lnTo>
                  <a:pt x="682" y="11169"/>
                </a:lnTo>
                <a:lnTo>
                  <a:pt x="609" y="10658"/>
                </a:lnTo>
                <a:lnTo>
                  <a:pt x="561" y="10147"/>
                </a:lnTo>
                <a:lnTo>
                  <a:pt x="561" y="9611"/>
                </a:lnTo>
                <a:lnTo>
                  <a:pt x="585" y="9100"/>
                </a:lnTo>
                <a:lnTo>
                  <a:pt x="780" y="9319"/>
                </a:lnTo>
                <a:lnTo>
                  <a:pt x="974" y="9514"/>
                </a:lnTo>
                <a:lnTo>
                  <a:pt x="1218" y="9684"/>
                </a:lnTo>
                <a:lnTo>
                  <a:pt x="1510" y="9855"/>
                </a:lnTo>
                <a:lnTo>
                  <a:pt x="1777" y="10001"/>
                </a:lnTo>
                <a:lnTo>
                  <a:pt x="2021" y="10171"/>
                </a:lnTo>
                <a:lnTo>
                  <a:pt x="2215" y="10341"/>
                </a:lnTo>
                <a:lnTo>
                  <a:pt x="2410" y="10536"/>
                </a:lnTo>
                <a:lnTo>
                  <a:pt x="2580" y="10731"/>
                </a:lnTo>
                <a:lnTo>
                  <a:pt x="2702" y="10974"/>
                </a:lnTo>
                <a:lnTo>
                  <a:pt x="2848" y="11217"/>
                </a:lnTo>
                <a:lnTo>
                  <a:pt x="2945" y="11509"/>
                </a:lnTo>
                <a:lnTo>
                  <a:pt x="3213" y="12191"/>
                </a:lnTo>
                <a:lnTo>
                  <a:pt x="3480" y="12848"/>
                </a:lnTo>
                <a:lnTo>
                  <a:pt x="3772" y="13529"/>
                </a:lnTo>
                <a:lnTo>
                  <a:pt x="3894" y="13869"/>
                </a:lnTo>
                <a:lnTo>
                  <a:pt x="3991" y="14210"/>
                </a:lnTo>
                <a:lnTo>
                  <a:pt x="4162" y="14843"/>
                </a:lnTo>
                <a:lnTo>
                  <a:pt x="4308" y="15475"/>
                </a:lnTo>
                <a:lnTo>
                  <a:pt x="4405" y="15792"/>
                </a:lnTo>
                <a:lnTo>
                  <a:pt x="4502" y="16108"/>
                </a:lnTo>
                <a:lnTo>
                  <a:pt x="4648" y="16400"/>
                </a:lnTo>
                <a:lnTo>
                  <a:pt x="4819" y="16692"/>
                </a:lnTo>
                <a:lnTo>
                  <a:pt x="4867" y="16765"/>
                </a:lnTo>
                <a:lnTo>
                  <a:pt x="4940" y="16789"/>
                </a:lnTo>
                <a:lnTo>
                  <a:pt x="5038" y="16789"/>
                </a:lnTo>
                <a:lnTo>
                  <a:pt x="5111" y="16765"/>
                </a:lnTo>
                <a:lnTo>
                  <a:pt x="5232" y="16692"/>
                </a:lnTo>
                <a:lnTo>
                  <a:pt x="5305" y="16570"/>
                </a:lnTo>
                <a:lnTo>
                  <a:pt x="5378" y="16473"/>
                </a:lnTo>
                <a:lnTo>
                  <a:pt x="5403" y="16351"/>
                </a:lnTo>
                <a:lnTo>
                  <a:pt x="5451" y="16084"/>
                </a:lnTo>
                <a:lnTo>
                  <a:pt x="5476" y="15816"/>
                </a:lnTo>
                <a:lnTo>
                  <a:pt x="5524" y="15573"/>
                </a:lnTo>
                <a:lnTo>
                  <a:pt x="5573" y="15329"/>
                </a:lnTo>
                <a:lnTo>
                  <a:pt x="5670" y="15110"/>
                </a:lnTo>
                <a:lnTo>
                  <a:pt x="5792" y="14891"/>
                </a:lnTo>
                <a:lnTo>
                  <a:pt x="6035" y="14478"/>
                </a:lnTo>
                <a:lnTo>
                  <a:pt x="6327" y="14064"/>
                </a:lnTo>
                <a:lnTo>
                  <a:pt x="6522" y="13796"/>
                </a:lnTo>
                <a:lnTo>
                  <a:pt x="6741" y="13480"/>
                </a:lnTo>
                <a:lnTo>
                  <a:pt x="6936" y="13164"/>
                </a:lnTo>
                <a:lnTo>
                  <a:pt x="7106" y="12799"/>
                </a:lnTo>
                <a:lnTo>
                  <a:pt x="7155" y="12629"/>
                </a:lnTo>
                <a:lnTo>
                  <a:pt x="7203" y="12458"/>
                </a:lnTo>
                <a:lnTo>
                  <a:pt x="7228" y="12264"/>
                </a:lnTo>
                <a:lnTo>
                  <a:pt x="7228" y="12093"/>
                </a:lnTo>
                <a:lnTo>
                  <a:pt x="7203" y="11923"/>
                </a:lnTo>
                <a:lnTo>
                  <a:pt x="7155" y="11753"/>
                </a:lnTo>
                <a:lnTo>
                  <a:pt x="7082" y="11607"/>
                </a:lnTo>
                <a:lnTo>
                  <a:pt x="6960" y="11436"/>
                </a:lnTo>
                <a:lnTo>
                  <a:pt x="6863" y="11315"/>
                </a:lnTo>
                <a:lnTo>
                  <a:pt x="6717" y="11217"/>
                </a:lnTo>
                <a:lnTo>
                  <a:pt x="6449" y="11023"/>
                </a:lnTo>
                <a:lnTo>
                  <a:pt x="6157" y="10852"/>
                </a:lnTo>
                <a:lnTo>
                  <a:pt x="5865" y="10706"/>
                </a:lnTo>
                <a:lnTo>
                  <a:pt x="5062" y="10341"/>
                </a:lnTo>
                <a:lnTo>
                  <a:pt x="4648" y="10147"/>
                </a:lnTo>
                <a:lnTo>
                  <a:pt x="4235" y="10001"/>
                </a:lnTo>
                <a:lnTo>
                  <a:pt x="3991" y="9952"/>
                </a:lnTo>
                <a:lnTo>
                  <a:pt x="3724" y="9928"/>
                </a:lnTo>
                <a:lnTo>
                  <a:pt x="3456" y="9879"/>
                </a:lnTo>
                <a:lnTo>
                  <a:pt x="3334" y="9830"/>
                </a:lnTo>
                <a:lnTo>
                  <a:pt x="3213" y="9782"/>
                </a:lnTo>
                <a:lnTo>
                  <a:pt x="3042" y="9684"/>
                </a:lnTo>
                <a:lnTo>
                  <a:pt x="2872" y="9538"/>
                </a:lnTo>
                <a:lnTo>
                  <a:pt x="2726" y="9392"/>
                </a:lnTo>
                <a:lnTo>
                  <a:pt x="2580" y="9271"/>
                </a:lnTo>
                <a:lnTo>
                  <a:pt x="2459" y="9173"/>
                </a:lnTo>
                <a:lnTo>
                  <a:pt x="2337" y="9125"/>
                </a:lnTo>
                <a:lnTo>
                  <a:pt x="2069" y="9052"/>
                </a:lnTo>
                <a:lnTo>
                  <a:pt x="1923" y="9027"/>
                </a:lnTo>
                <a:lnTo>
                  <a:pt x="1826" y="8954"/>
                </a:lnTo>
                <a:lnTo>
                  <a:pt x="1777" y="8906"/>
                </a:lnTo>
                <a:lnTo>
                  <a:pt x="1753" y="8808"/>
                </a:lnTo>
                <a:lnTo>
                  <a:pt x="1753" y="8735"/>
                </a:lnTo>
                <a:lnTo>
                  <a:pt x="1777" y="8638"/>
                </a:lnTo>
                <a:lnTo>
                  <a:pt x="1850" y="8541"/>
                </a:lnTo>
                <a:lnTo>
                  <a:pt x="1948" y="8443"/>
                </a:lnTo>
                <a:lnTo>
                  <a:pt x="2069" y="8346"/>
                </a:lnTo>
                <a:lnTo>
                  <a:pt x="2191" y="8273"/>
                </a:lnTo>
                <a:lnTo>
                  <a:pt x="2483" y="8127"/>
                </a:lnTo>
                <a:lnTo>
                  <a:pt x="3091" y="7908"/>
                </a:lnTo>
                <a:lnTo>
                  <a:pt x="3261" y="7835"/>
                </a:lnTo>
                <a:lnTo>
                  <a:pt x="3407" y="7738"/>
                </a:lnTo>
                <a:lnTo>
                  <a:pt x="3675" y="7543"/>
                </a:lnTo>
                <a:lnTo>
                  <a:pt x="3918" y="7300"/>
                </a:lnTo>
                <a:lnTo>
                  <a:pt x="4137" y="7032"/>
                </a:lnTo>
                <a:lnTo>
                  <a:pt x="4429" y="6716"/>
                </a:lnTo>
                <a:lnTo>
                  <a:pt x="4721" y="6448"/>
                </a:lnTo>
                <a:lnTo>
                  <a:pt x="5038" y="6229"/>
                </a:lnTo>
                <a:lnTo>
                  <a:pt x="5208" y="6107"/>
                </a:lnTo>
                <a:lnTo>
                  <a:pt x="5403" y="6010"/>
                </a:lnTo>
                <a:lnTo>
                  <a:pt x="5646" y="5913"/>
                </a:lnTo>
                <a:lnTo>
                  <a:pt x="5889" y="5791"/>
                </a:lnTo>
                <a:lnTo>
                  <a:pt x="5987" y="5718"/>
                </a:lnTo>
                <a:lnTo>
                  <a:pt x="6084" y="5645"/>
                </a:lnTo>
                <a:lnTo>
                  <a:pt x="6157" y="5548"/>
                </a:lnTo>
                <a:lnTo>
                  <a:pt x="6206" y="5426"/>
                </a:lnTo>
                <a:lnTo>
                  <a:pt x="6206" y="5305"/>
                </a:lnTo>
                <a:lnTo>
                  <a:pt x="6181" y="5207"/>
                </a:lnTo>
                <a:lnTo>
                  <a:pt x="6108" y="5086"/>
                </a:lnTo>
                <a:lnTo>
                  <a:pt x="6035" y="5013"/>
                </a:lnTo>
                <a:lnTo>
                  <a:pt x="5841" y="4842"/>
                </a:lnTo>
                <a:lnTo>
                  <a:pt x="5670" y="4721"/>
                </a:lnTo>
                <a:lnTo>
                  <a:pt x="5573" y="4648"/>
                </a:lnTo>
                <a:lnTo>
                  <a:pt x="5330" y="4648"/>
                </a:lnTo>
                <a:lnTo>
                  <a:pt x="5232" y="4672"/>
                </a:lnTo>
                <a:lnTo>
                  <a:pt x="4989" y="4794"/>
                </a:lnTo>
                <a:lnTo>
                  <a:pt x="4794" y="4891"/>
                </a:lnTo>
                <a:lnTo>
                  <a:pt x="4429" y="5013"/>
                </a:lnTo>
                <a:lnTo>
                  <a:pt x="4235" y="5013"/>
                </a:lnTo>
                <a:lnTo>
                  <a:pt x="4113" y="4964"/>
                </a:lnTo>
                <a:lnTo>
                  <a:pt x="3991" y="4915"/>
                </a:lnTo>
                <a:lnTo>
                  <a:pt x="3894" y="4842"/>
                </a:lnTo>
                <a:lnTo>
                  <a:pt x="3870" y="4794"/>
                </a:lnTo>
                <a:lnTo>
                  <a:pt x="3845" y="4745"/>
                </a:lnTo>
                <a:lnTo>
                  <a:pt x="3845" y="4696"/>
                </a:lnTo>
                <a:lnTo>
                  <a:pt x="3870" y="4648"/>
                </a:lnTo>
                <a:lnTo>
                  <a:pt x="3918" y="4599"/>
                </a:lnTo>
                <a:lnTo>
                  <a:pt x="3991" y="4550"/>
                </a:lnTo>
                <a:lnTo>
                  <a:pt x="4113" y="4477"/>
                </a:lnTo>
                <a:lnTo>
                  <a:pt x="4259" y="4429"/>
                </a:lnTo>
                <a:lnTo>
                  <a:pt x="4575" y="4331"/>
                </a:lnTo>
                <a:lnTo>
                  <a:pt x="4770" y="4210"/>
                </a:lnTo>
                <a:lnTo>
                  <a:pt x="4940" y="4112"/>
                </a:lnTo>
                <a:lnTo>
                  <a:pt x="5013" y="4088"/>
                </a:lnTo>
                <a:lnTo>
                  <a:pt x="5111" y="4088"/>
                </a:lnTo>
                <a:lnTo>
                  <a:pt x="5208" y="4112"/>
                </a:lnTo>
                <a:lnTo>
                  <a:pt x="5354" y="4185"/>
                </a:lnTo>
                <a:lnTo>
                  <a:pt x="5646" y="4356"/>
                </a:lnTo>
                <a:lnTo>
                  <a:pt x="5768" y="4453"/>
                </a:lnTo>
                <a:lnTo>
                  <a:pt x="5914" y="4526"/>
                </a:lnTo>
                <a:lnTo>
                  <a:pt x="6060" y="4550"/>
                </a:lnTo>
                <a:lnTo>
                  <a:pt x="6206" y="4550"/>
                </a:lnTo>
                <a:lnTo>
                  <a:pt x="6327" y="4526"/>
                </a:lnTo>
                <a:lnTo>
                  <a:pt x="6425" y="4453"/>
                </a:lnTo>
                <a:lnTo>
                  <a:pt x="6498" y="4356"/>
                </a:lnTo>
                <a:lnTo>
                  <a:pt x="6546" y="4234"/>
                </a:lnTo>
                <a:lnTo>
                  <a:pt x="6571" y="4112"/>
                </a:lnTo>
                <a:lnTo>
                  <a:pt x="6546" y="3966"/>
                </a:lnTo>
                <a:lnTo>
                  <a:pt x="6473" y="3772"/>
                </a:lnTo>
                <a:lnTo>
                  <a:pt x="6400" y="3553"/>
                </a:lnTo>
                <a:lnTo>
                  <a:pt x="6376" y="3504"/>
                </a:lnTo>
                <a:lnTo>
                  <a:pt x="6400" y="3431"/>
                </a:lnTo>
                <a:lnTo>
                  <a:pt x="6449" y="3236"/>
                </a:lnTo>
                <a:lnTo>
                  <a:pt x="6546" y="3066"/>
                </a:lnTo>
                <a:lnTo>
                  <a:pt x="6595" y="2920"/>
                </a:lnTo>
                <a:lnTo>
                  <a:pt x="6619" y="2774"/>
                </a:lnTo>
                <a:lnTo>
                  <a:pt x="6595" y="2628"/>
                </a:lnTo>
                <a:lnTo>
                  <a:pt x="6522" y="2506"/>
                </a:lnTo>
                <a:lnTo>
                  <a:pt x="6400" y="2409"/>
                </a:lnTo>
                <a:lnTo>
                  <a:pt x="6327" y="2360"/>
                </a:lnTo>
                <a:lnTo>
                  <a:pt x="6254" y="2336"/>
                </a:lnTo>
                <a:lnTo>
                  <a:pt x="6157" y="2312"/>
                </a:lnTo>
                <a:lnTo>
                  <a:pt x="6084" y="2312"/>
                </a:lnTo>
                <a:lnTo>
                  <a:pt x="5914" y="2360"/>
                </a:lnTo>
                <a:lnTo>
                  <a:pt x="5719" y="2433"/>
                </a:lnTo>
                <a:lnTo>
                  <a:pt x="5549" y="2531"/>
                </a:lnTo>
                <a:lnTo>
                  <a:pt x="5378" y="2652"/>
                </a:lnTo>
                <a:lnTo>
                  <a:pt x="5135" y="2847"/>
                </a:lnTo>
                <a:lnTo>
                  <a:pt x="4770" y="3115"/>
                </a:lnTo>
                <a:lnTo>
                  <a:pt x="4600" y="3236"/>
                </a:lnTo>
                <a:lnTo>
                  <a:pt x="4405" y="3358"/>
                </a:lnTo>
                <a:lnTo>
                  <a:pt x="4283" y="3407"/>
                </a:lnTo>
                <a:lnTo>
                  <a:pt x="4113" y="3431"/>
                </a:lnTo>
                <a:lnTo>
                  <a:pt x="3967" y="3455"/>
                </a:lnTo>
                <a:lnTo>
                  <a:pt x="3797" y="3431"/>
                </a:lnTo>
                <a:lnTo>
                  <a:pt x="3456" y="3358"/>
                </a:lnTo>
                <a:lnTo>
                  <a:pt x="3140" y="3261"/>
                </a:lnTo>
                <a:lnTo>
                  <a:pt x="3383" y="3017"/>
                </a:lnTo>
                <a:lnTo>
                  <a:pt x="3651" y="2774"/>
                </a:lnTo>
                <a:lnTo>
                  <a:pt x="3918" y="2555"/>
                </a:lnTo>
                <a:lnTo>
                  <a:pt x="4186" y="2336"/>
                </a:lnTo>
                <a:lnTo>
                  <a:pt x="4478" y="2141"/>
                </a:lnTo>
                <a:lnTo>
                  <a:pt x="4770" y="1947"/>
                </a:lnTo>
                <a:lnTo>
                  <a:pt x="5062" y="1776"/>
                </a:lnTo>
                <a:lnTo>
                  <a:pt x="5378" y="1630"/>
                </a:lnTo>
                <a:lnTo>
                  <a:pt x="5719" y="1484"/>
                </a:lnTo>
                <a:lnTo>
                  <a:pt x="6084" y="1363"/>
                </a:lnTo>
                <a:lnTo>
                  <a:pt x="6814" y="1144"/>
                </a:lnTo>
                <a:lnTo>
                  <a:pt x="7544" y="949"/>
                </a:lnTo>
                <a:lnTo>
                  <a:pt x="8298" y="779"/>
                </a:lnTo>
                <a:lnTo>
                  <a:pt x="8323" y="803"/>
                </a:lnTo>
                <a:lnTo>
                  <a:pt x="8736" y="803"/>
                </a:lnTo>
                <a:lnTo>
                  <a:pt x="9685" y="779"/>
                </a:lnTo>
                <a:lnTo>
                  <a:pt x="10245" y="754"/>
                </a:lnTo>
                <a:close/>
                <a:moveTo>
                  <a:pt x="9588" y="0"/>
                </a:moveTo>
                <a:lnTo>
                  <a:pt x="9174" y="24"/>
                </a:lnTo>
                <a:lnTo>
                  <a:pt x="8761" y="122"/>
                </a:lnTo>
                <a:lnTo>
                  <a:pt x="7958" y="292"/>
                </a:lnTo>
                <a:lnTo>
                  <a:pt x="6984" y="511"/>
                </a:lnTo>
                <a:lnTo>
                  <a:pt x="6498" y="657"/>
                </a:lnTo>
                <a:lnTo>
                  <a:pt x="6035" y="779"/>
                </a:lnTo>
                <a:lnTo>
                  <a:pt x="5573" y="949"/>
                </a:lnTo>
                <a:lnTo>
                  <a:pt x="5135" y="1119"/>
                </a:lnTo>
                <a:lnTo>
                  <a:pt x="4721" y="1314"/>
                </a:lnTo>
                <a:lnTo>
                  <a:pt x="4332" y="1557"/>
                </a:lnTo>
                <a:lnTo>
                  <a:pt x="3943" y="1801"/>
                </a:lnTo>
                <a:lnTo>
                  <a:pt x="3578" y="2093"/>
                </a:lnTo>
                <a:lnTo>
                  <a:pt x="3213" y="2385"/>
                </a:lnTo>
                <a:lnTo>
                  <a:pt x="2872" y="2725"/>
                </a:lnTo>
                <a:lnTo>
                  <a:pt x="2580" y="3042"/>
                </a:lnTo>
                <a:lnTo>
                  <a:pt x="2288" y="3358"/>
                </a:lnTo>
                <a:lnTo>
                  <a:pt x="2021" y="3699"/>
                </a:lnTo>
                <a:lnTo>
                  <a:pt x="1777" y="4064"/>
                </a:lnTo>
                <a:lnTo>
                  <a:pt x="1534" y="4429"/>
                </a:lnTo>
                <a:lnTo>
                  <a:pt x="1315" y="4794"/>
                </a:lnTo>
                <a:lnTo>
                  <a:pt x="1120" y="5159"/>
                </a:lnTo>
                <a:lnTo>
                  <a:pt x="926" y="5548"/>
                </a:lnTo>
                <a:lnTo>
                  <a:pt x="780" y="5961"/>
                </a:lnTo>
                <a:lnTo>
                  <a:pt x="609" y="6351"/>
                </a:lnTo>
                <a:lnTo>
                  <a:pt x="488" y="6764"/>
                </a:lnTo>
                <a:lnTo>
                  <a:pt x="366" y="7178"/>
                </a:lnTo>
                <a:lnTo>
                  <a:pt x="269" y="7616"/>
                </a:lnTo>
                <a:lnTo>
                  <a:pt x="196" y="8030"/>
                </a:lnTo>
                <a:lnTo>
                  <a:pt x="123" y="8468"/>
                </a:lnTo>
                <a:lnTo>
                  <a:pt x="74" y="8906"/>
                </a:lnTo>
                <a:lnTo>
                  <a:pt x="25" y="9344"/>
                </a:lnTo>
                <a:lnTo>
                  <a:pt x="1" y="9782"/>
                </a:lnTo>
                <a:lnTo>
                  <a:pt x="25" y="10220"/>
                </a:lnTo>
                <a:lnTo>
                  <a:pt x="50" y="10633"/>
                </a:lnTo>
                <a:lnTo>
                  <a:pt x="98" y="11071"/>
                </a:lnTo>
                <a:lnTo>
                  <a:pt x="171" y="11485"/>
                </a:lnTo>
                <a:lnTo>
                  <a:pt x="244" y="11899"/>
                </a:lnTo>
                <a:lnTo>
                  <a:pt x="366" y="12288"/>
                </a:lnTo>
                <a:lnTo>
                  <a:pt x="488" y="12677"/>
                </a:lnTo>
                <a:lnTo>
                  <a:pt x="634" y="13067"/>
                </a:lnTo>
                <a:lnTo>
                  <a:pt x="804" y="13456"/>
                </a:lnTo>
                <a:lnTo>
                  <a:pt x="974" y="13821"/>
                </a:lnTo>
                <a:lnTo>
                  <a:pt x="1169" y="14186"/>
                </a:lnTo>
                <a:lnTo>
                  <a:pt x="1388" y="14526"/>
                </a:lnTo>
                <a:lnTo>
                  <a:pt x="1607" y="14891"/>
                </a:lnTo>
                <a:lnTo>
                  <a:pt x="1850" y="15208"/>
                </a:lnTo>
                <a:lnTo>
                  <a:pt x="2118" y="15548"/>
                </a:lnTo>
                <a:lnTo>
                  <a:pt x="2386" y="15840"/>
                </a:lnTo>
                <a:lnTo>
                  <a:pt x="2653" y="16157"/>
                </a:lnTo>
                <a:lnTo>
                  <a:pt x="2945" y="16449"/>
                </a:lnTo>
                <a:lnTo>
                  <a:pt x="3261" y="16741"/>
                </a:lnTo>
                <a:lnTo>
                  <a:pt x="3578" y="17008"/>
                </a:lnTo>
                <a:lnTo>
                  <a:pt x="3918" y="17252"/>
                </a:lnTo>
                <a:lnTo>
                  <a:pt x="4259" y="17495"/>
                </a:lnTo>
                <a:lnTo>
                  <a:pt x="4600" y="17738"/>
                </a:lnTo>
                <a:lnTo>
                  <a:pt x="4965" y="17957"/>
                </a:lnTo>
                <a:lnTo>
                  <a:pt x="5330" y="18176"/>
                </a:lnTo>
                <a:lnTo>
                  <a:pt x="5719" y="18371"/>
                </a:lnTo>
                <a:lnTo>
                  <a:pt x="6108" y="18541"/>
                </a:lnTo>
                <a:lnTo>
                  <a:pt x="6498" y="18712"/>
                </a:lnTo>
                <a:lnTo>
                  <a:pt x="6911" y="18858"/>
                </a:lnTo>
                <a:lnTo>
                  <a:pt x="7301" y="19004"/>
                </a:lnTo>
                <a:lnTo>
                  <a:pt x="7860" y="19150"/>
                </a:lnTo>
                <a:lnTo>
                  <a:pt x="8420" y="19271"/>
                </a:lnTo>
                <a:lnTo>
                  <a:pt x="8712" y="19320"/>
                </a:lnTo>
                <a:lnTo>
                  <a:pt x="8980" y="19344"/>
                </a:lnTo>
                <a:lnTo>
                  <a:pt x="9272" y="19344"/>
                </a:lnTo>
                <a:lnTo>
                  <a:pt x="9564" y="19320"/>
                </a:lnTo>
                <a:lnTo>
                  <a:pt x="9637" y="19344"/>
                </a:lnTo>
                <a:lnTo>
                  <a:pt x="10050" y="19296"/>
                </a:lnTo>
                <a:lnTo>
                  <a:pt x="10440" y="19223"/>
                </a:lnTo>
                <a:lnTo>
                  <a:pt x="11267" y="19028"/>
                </a:lnTo>
                <a:lnTo>
                  <a:pt x="12240" y="18809"/>
                </a:lnTo>
                <a:lnTo>
                  <a:pt x="12702" y="18687"/>
                </a:lnTo>
                <a:lnTo>
                  <a:pt x="13189" y="18566"/>
                </a:lnTo>
                <a:lnTo>
                  <a:pt x="13627" y="18395"/>
                </a:lnTo>
                <a:lnTo>
                  <a:pt x="14065" y="18225"/>
                </a:lnTo>
                <a:lnTo>
                  <a:pt x="14479" y="18006"/>
                </a:lnTo>
                <a:lnTo>
                  <a:pt x="14868" y="17787"/>
                </a:lnTo>
                <a:lnTo>
                  <a:pt x="15257" y="17519"/>
                </a:lnTo>
                <a:lnTo>
                  <a:pt x="15622" y="17252"/>
                </a:lnTo>
                <a:lnTo>
                  <a:pt x="15987" y="16960"/>
                </a:lnTo>
                <a:lnTo>
                  <a:pt x="16328" y="16619"/>
                </a:lnTo>
                <a:lnTo>
                  <a:pt x="16425" y="16522"/>
                </a:lnTo>
                <a:lnTo>
                  <a:pt x="16450" y="16522"/>
                </a:lnTo>
                <a:lnTo>
                  <a:pt x="16474" y="16473"/>
                </a:lnTo>
                <a:lnTo>
                  <a:pt x="16498" y="16449"/>
                </a:lnTo>
                <a:lnTo>
                  <a:pt x="16985" y="15913"/>
                </a:lnTo>
                <a:lnTo>
                  <a:pt x="17399" y="15354"/>
                </a:lnTo>
                <a:lnTo>
                  <a:pt x="17788" y="14745"/>
                </a:lnTo>
                <a:lnTo>
                  <a:pt x="18104" y="14137"/>
                </a:lnTo>
                <a:lnTo>
                  <a:pt x="18396" y="13505"/>
                </a:lnTo>
                <a:lnTo>
                  <a:pt x="18640" y="12823"/>
                </a:lnTo>
                <a:lnTo>
                  <a:pt x="18834" y="12166"/>
                </a:lnTo>
                <a:lnTo>
                  <a:pt x="19004" y="11461"/>
                </a:lnTo>
                <a:lnTo>
                  <a:pt x="19029" y="11412"/>
                </a:lnTo>
                <a:lnTo>
                  <a:pt x="19053" y="11339"/>
                </a:lnTo>
                <a:lnTo>
                  <a:pt x="19053" y="11290"/>
                </a:lnTo>
                <a:lnTo>
                  <a:pt x="19029" y="11217"/>
                </a:lnTo>
                <a:lnTo>
                  <a:pt x="19150" y="10439"/>
                </a:lnTo>
                <a:lnTo>
                  <a:pt x="19199" y="9903"/>
                </a:lnTo>
                <a:lnTo>
                  <a:pt x="19199" y="9344"/>
                </a:lnTo>
                <a:lnTo>
                  <a:pt x="19175" y="8833"/>
                </a:lnTo>
                <a:lnTo>
                  <a:pt x="19126" y="8297"/>
                </a:lnTo>
                <a:lnTo>
                  <a:pt x="19150" y="8224"/>
                </a:lnTo>
                <a:lnTo>
                  <a:pt x="19150" y="8151"/>
                </a:lnTo>
                <a:lnTo>
                  <a:pt x="19126" y="8078"/>
                </a:lnTo>
                <a:lnTo>
                  <a:pt x="19077" y="8005"/>
                </a:lnTo>
                <a:lnTo>
                  <a:pt x="19004" y="7616"/>
                </a:lnTo>
                <a:lnTo>
                  <a:pt x="18907" y="7227"/>
                </a:lnTo>
                <a:lnTo>
                  <a:pt x="18785" y="6862"/>
                </a:lnTo>
                <a:lnTo>
                  <a:pt x="18664" y="6472"/>
                </a:lnTo>
                <a:lnTo>
                  <a:pt x="18518" y="6107"/>
                </a:lnTo>
                <a:lnTo>
                  <a:pt x="18348" y="5767"/>
                </a:lnTo>
                <a:lnTo>
                  <a:pt x="18177" y="5402"/>
                </a:lnTo>
                <a:lnTo>
                  <a:pt x="17983" y="5061"/>
                </a:lnTo>
                <a:lnTo>
                  <a:pt x="17764" y="4721"/>
                </a:lnTo>
                <a:lnTo>
                  <a:pt x="17545" y="4404"/>
                </a:lnTo>
                <a:lnTo>
                  <a:pt x="17326" y="4088"/>
                </a:lnTo>
                <a:lnTo>
                  <a:pt x="17082" y="3772"/>
                </a:lnTo>
                <a:lnTo>
                  <a:pt x="16815" y="3480"/>
                </a:lnTo>
                <a:lnTo>
                  <a:pt x="16547" y="3188"/>
                </a:lnTo>
                <a:lnTo>
                  <a:pt x="16255" y="2896"/>
                </a:lnTo>
                <a:lnTo>
                  <a:pt x="15963" y="2628"/>
                </a:lnTo>
                <a:lnTo>
                  <a:pt x="16036" y="2579"/>
                </a:lnTo>
                <a:lnTo>
                  <a:pt x="16060" y="2555"/>
                </a:lnTo>
                <a:lnTo>
                  <a:pt x="16085" y="2506"/>
                </a:lnTo>
                <a:lnTo>
                  <a:pt x="16060" y="2433"/>
                </a:lnTo>
                <a:lnTo>
                  <a:pt x="16012" y="2360"/>
                </a:lnTo>
                <a:lnTo>
                  <a:pt x="15939" y="2336"/>
                </a:lnTo>
                <a:lnTo>
                  <a:pt x="15793" y="2336"/>
                </a:lnTo>
                <a:lnTo>
                  <a:pt x="15647" y="2360"/>
                </a:lnTo>
                <a:lnTo>
                  <a:pt x="15209" y="2020"/>
                </a:lnTo>
                <a:lnTo>
                  <a:pt x="15257" y="1947"/>
                </a:lnTo>
                <a:lnTo>
                  <a:pt x="15282" y="1898"/>
                </a:lnTo>
                <a:lnTo>
                  <a:pt x="15282" y="1849"/>
                </a:lnTo>
                <a:lnTo>
                  <a:pt x="15257" y="1825"/>
                </a:lnTo>
                <a:lnTo>
                  <a:pt x="15160" y="1776"/>
                </a:lnTo>
                <a:lnTo>
                  <a:pt x="15063" y="1752"/>
                </a:lnTo>
                <a:lnTo>
                  <a:pt x="14844" y="1752"/>
                </a:lnTo>
                <a:lnTo>
                  <a:pt x="14162" y="1338"/>
                </a:lnTo>
                <a:lnTo>
                  <a:pt x="13432" y="949"/>
                </a:lnTo>
                <a:lnTo>
                  <a:pt x="13067" y="779"/>
                </a:lnTo>
                <a:lnTo>
                  <a:pt x="12678" y="608"/>
                </a:lnTo>
                <a:lnTo>
                  <a:pt x="12289" y="462"/>
                </a:lnTo>
                <a:lnTo>
                  <a:pt x="11899" y="341"/>
                </a:lnTo>
                <a:lnTo>
                  <a:pt x="11364" y="170"/>
                </a:lnTo>
                <a:lnTo>
                  <a:pt x="10780" y="73"/>
                </a:lnTo>
                <a:lnTo>
                  <a:pt x="10513" y="24"/>
                </a:lnTo>
                <a:lnTo>
                  <a:pt x="10221" y="0"/>
                </a:lnTo>
                <a:lnTo>
                  <a:pt x="9929" y="0"/>
                </a:lnTo>
                <a:lnTo>
                  <a:pt x="9637" y="24"/>
                </a:lnTo>
                <a:lnTo>
                  <a:pt x="958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" name="Google Shape;568;p47"/>
          <p:cNvSpPr/>
          <p:nvPr/>
        </p:nvSpPr>
        <p:spPr>
          <a:xfrm>
            <a:off x="7252438" y="4517191"/>
            <a:ext cx="580120" cy="487219"/>
          </a:xfrm>
          <a:custGeom>
            <a:avLst/>
            <a:gdLst/>
            <a:ahLst/>
            <a:cxnLst/>
            <a:rect l="l" t="t" r="r" b="b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" name="Google Shape;620;p47"/>
          <p:cNvSpPr/>
          <p:nvPr/>
        </p:nvSpPr>
        <p:spPr>
          <a:xfrm>
            <a:off x="348916" y="421105"/>
            <a:ext cx="673768" cy="794084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>
            <a:spLocks noGrp="1"/>
          </p:cNvSpPr>
          <p:nvPr>
            <p:ph type="title"/>
          </p:nvPr>
        </p:nvSpPr>
        <p:spPr>
          <a:xfrm>
            <a:off x="4115700" y="205975"/>
            <a:ext cx="45711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ALIGNMENT WITH </a:t>
            </a:r>
            <a:r>
              <a:rPr lang="en-GB" dirty="0" smtClean="0"/>
              <a:t>GLOBAL GOALS </a:t>
            </a:r>
            <a:endParaRPr dirty="0"/>
          </a:p>
        </p:txBody>
      </p:sp>
      <p:sp>
        <p:nvSpPr>
          <p:cNvPr id="132" name="Google Shape;132;p23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33" name="Google Shape;133;p23"/>
          <p:cNvSpPr/>
          <p:nvPr/>
        </p:nvSpPr>
        <p:spPr>
          <a:xfrm rot="-3280065">
            <a:off x="5830577" y="2402935"/>
            <a:ext cx="1167180" cy="1164844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34" name="Google Shape;134;p23"/>
          <p:cNvGrpSpPr/>
          <p:nvPr/>
        </p:nvGrpSpPr>
        <p:grpSpPr>
          <a:xfrm>
            <a:off x="6674794" y="2112567"/>
            <a:ext cx="1297292" cy="2808081"/>
            <a:chOff x="4863169" y="1577308"/>
            <a:chExt cx="1471019" cy="3184127"/>
          </a:xfrm>
        </p:grpSpPr>
        <p:sp>
          <p:nvSpPr>
            <p:cNvPr id="135" name="Google Shape;135;p23"/>
            <p:cNvSpPr/>
            <p:nvPr/>
          </p:nvSpPr>
          <p:spPr>
            <a:xfrm rot="-3280088">
              <a:off x="4136321" y="2563569"/>
              <a:ext cx="3184127" cy="1211606"/>
            </a:xfrm>
            <a:custGeom>
              <a:avLst/>
              <a:gdLst/>
              <a:ahLst/>
              <a:cxnLst/>
              <a:rect l="l" t="t" r="r" b="b"/>
              <a:pathLst>
                <a:path w="492" h="187" extrusionOk="0">
                  <a:moveTo>
                    <a:pt x="457" y="0"/>
                  </a:moveTo>
                  <a:cubicBezTo>
                    <a:pt x="416" y="91"/>
                    <a:pt x="325" y="155"/>
                    <a:pt x="218" y="155"/>
                  </a:cubicBezTo>
                  <a:cubicBezTo>
                    <a:pt x="137" y="155"/>
                    <a:pt x="64" y="118"/>
                    <a:pt x="17" y="60"/>
                  </a:cubicBezTo>
                  <a:cubicBezTo>
                    <a:pt x="11" y="70"/>
                    <a:pt x="5" y="80"/>
                    <a:pt x="0" y="90"/>
                  </a:cubicBezTo>
                  <a:cubicBezTo>
                    <a:pt x="54" y="150"/>
                    <a:pt x="132" y="187"/>
                    <a:pt x="218" y="187"/>
                  </a:cubicBezTo>
                  <a:cubicBezTo>
                    <a:pt x="343" y="187"/>
                    <a:pt x="449" y="109"/>
                    <a:pt x="492" y="0"/>
                  </a:cubicBezTo>
                  <a:cubicBezTo>
                    <a:pt x="480" y="0"/>
                    <a:pt x="468" y="1"/>
                    <a:pt x="457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endParaRPr>
            </a:p>
          </p:txBody>
        </p:sp>
        <p:sp>
          <p:nvSpPr>
            <p:cNvPr id="136" name="Google Shape;136;p23"/>
            <p:cNvSpPr/>
            <p:nvPr/>
          </p:nvSpPr>
          <p:spPr>
            <a:xfrm rot="-3280088">
              <a:off x="4100923" y="2460157"/>
              <a:ext cx="2729637" cy="1205146"/>
            </a:xfrm>
            <a:custGeom>
              <a:avLst/>
              <a:gdLst/>
              <a:ahLst/>
              <a:cxnLst/>
              <a:rect l="l" t="t" r="r" b="b"/>
              <a:pathLst>
                <a:path w="440" h="194" extrusionOk="0">
                  <a:moveTo>
                    <a:pt x="262" y="39"/>
                  </a:moveTo>
                  <a:cubicBezTo>
                    <a:pt x="206" y="71"/>
                    <a:pt x="134" y="53"/>
                    <a:pt x="100" y="0"/>
                  </a:cubicBezTo>
                  <a:cubicBezTo>
                    <a:pt x="57" y="25"/>
                    <a:pt x="24" y="60"/>
                    <a:pt x="0" y="99"/>
                  </a:cubicBezTo>
                  <a:cubicBezTo>
                    <a:pt x="47" y="157"/>
                    <a:pt x="120" y="194"/>
                    <a:pt x="201" y="194"/>
                  </a:cubicBezTo>
                  <a:cubicBezTo>
                    <a:pt x="308" y="194"/>
                    <a:pt x="399" y="130"/>
                    <a:pt x="440" y="39"/>
                  </a:cubicBezTo>
                  <a:cubicBezTo>
                    <a:pt x="393" y="37"/>
                    <a:pt x="346" y="24"/>
                    <a:pt x="303" y="0"/>
                  </a:cubicBezTo>
                  <a:cubicBezTo>
                    <a:pt x="292" y="15"/>
                    <a:pt x="279" y="29"/>
                    <a:pt x="262" y="39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endParaRPr>
            </a:p>
          </p:txBody>
        </p:sp>
        <p:sp>
          <p:nvSpPr>
            <p:cNvPr id="137" name="Google Shape;137;p23"/>
            <p:cNvSpPr txBox="1"/>
            <p:nvPr/>
          </p:nvSpPr>
          <p:spPr>
            <a:xfrm rot="17820794">
              <a:off x="4660604" y="2799660"/>
              <a:ext cx="1577952" cy="5632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sz="1000" dirty="0">
                  <a:latin typeface="Kalam" panose="02000000000000000000" charset="0"/>
                  <a:cs typeface="Kalam" panose="02000000000000000000" charset="0"/>
                </a:rPr>
                <a:t>UN SDG 9</a:t>
              </a:r>
              <a:endParaRPr lang="en-US" sz="1000" dirty="0">
                <a:latin typeface="Kalam" panose="02000000000000000000" charset="0"/>
                <a:cs typeface="Kalam" panose="02000000000000000000" charset="0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dirty="0">
                <a:solidFill>
                  <a:srgbClr val="FFFFFF"/>
                </a:solidFill>
                <a:latin typeface="Kalam" panose="02000000000000000000" charset="0"/>
                <a:ea typeface="Merriweather" panose="00000500000000000000"/>
                <a:cs typeface="Kalam" panose="02000000000000000000" charset="0"/>
                <a:sym typeface="Merriweather" panose="00000500000000000000"/>
              </a:endParaRPr>
            </a:p>
          </p:txBody>
        </p:sp>
      </p:grpSp>
      <p:grpSp>
        <p:nvGrpSpPr>
          <p:cNvPr id="138" name="Google Shape;138;p23"/>
          <p:cNvGrpSpPr/>
          <p:nvPr/>
        </p:nvGrpSpPr>
        <p:grpSpPr>
          <a:xfrm>
            <a:off x="5262351" y="1114816"/>
            <a:ext cx="2205882" cy="1929920"/>
            <a:chOff x="3261580" y="445943"/>
            <a:chExt cx="2501284" cy="2188366"/>
          </a:xfrm>
        </p:grpSpPr>
        <p:sp>
          <p:nvSpPr>
            <p:cNvPr id="139" name="Google Shape;139;p23"/>
            <p:cNvSpPr/>
            <p:nvPr/>
          </p:nvSpPr>
          <p:spPr>
            <a:xfrm rot="-3280089">
              <a:off x="3410337" y="297186"/>
              <a:ext cx="2188366" cy="2485879"/>
            </a:xfrm>
            <a:custGeom>
              <a:avLst/>
              <a:gdLst/>
              <a:ahLst/>
              <a:cxnLst/>
              <a:rect l="l" t="t" r="r" b="b"/>
              <a:pathLst>
                <a:path w="338" h="384" extrusionOk="0">
                  <a:moveTo>
                    <a:pt x="45" y="32"/>
                  </a:moveTo>
                  <a:cubicBezTo>
                    <a:pt x="189" y="32"/>
                    <a:pt x="306" y="148"/>
                    <a:pt x="306" y="292"/>
                  </a:cubicBezTo>
                  <a:cubicBezTo>
                    <a:pt x="306" y="325"/>
                    <a:pt x="300" y="355"/>
                    <a:pt x="289" y="384"/>
                  </a:cubicBezTo>
                  <a:cubicBezTo>
                    <a:pt x="301" y="384"/>
                    <a:pt x="312" y="384"/>
                    <a:pt x="324" y="383"/>
                  </a:cubicBezTo>
                  <a:cubicBezTo>
                    <a:pt x="333" y="354"/>
                    <a:pt x="338" y="324"/>
                    <a:pt x="338" y="292"/>
                  </a:cubicBezTo>
                  <a:cubicBezTo>
                    <a:pt x="338" y="131"/>
                    <a:pt x="207" y="0"/>
                    <a:pt x="45" y="0"/>
                  </a:cubicBezTo>
                  <a:cubicBezTo>
                    <a:pt x="30" y="0"/>
                    <a:pt x="15" y="1"/>
                    <a:pt x="0" y="3"/>
                  </a:cubicBezTo>
                  <a:cubicBezTo>
                    <a:pt x="6" y="13"/>
                    <a:pt x="12" y="23"/>
                    <a:pt x="18" y="33"/>
                  </a:cubicBezTo>
                  <a:cubicBezTo>
                    <a:pt x="27" y="32"/>
                    <a:pt x="36" y="32"/>
                    <a:pt x="45" y="32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endParaRPr>
            </a:p>
          </p:txBody>
        </p:sp>
        <p:sp>
          <p:nvSpPr>
            <p:cNvPr id="140" name="Google Shape;140;p23"/>
            <p:cNvSpPr/>
            <p:nvPr/>
          </p:nvSpPr>
          <p:spPr>
            <a:xfrm rot="-3280088">
              <a:off x="3667674" y="581521"/>
              <a:ext cx="1790169" cy="2186080"/>
            </a:xfrm>
            <a:custGeom>
              <a:avLst/>
              <a:gdLst/>
              <a:ahLst/>
              <a:cxnLst/>
              <a:rect l="l" t="t" r="r" b="b"/>
              <a:pathLst>
                <a:path w="288" h="352" extrusionOk="0">
                  <a:moveTo>
                    <a:pt x="27" y="0"/>
                  </a:moveTo>
                  <a:cubicBezTo>
                    <a:pt x="18" y="0"/>
                    <a:pt x="9" y="0"/>
                    <a:pt x="0" y="1"/>
                  </a:cubicBezTo>
                  <a:cubicBezTo>
                    <a:pt x="21" y="43"/>
                    <a:pt x="34" y="90"/>
                    <a:pt x="35" y="140"/>
                  </a:cubicBezTo>
                  <a:cubicBezTo>
                    <a:pt x="74" y="142"/>
                    <a:pt x="111" y="163"/>
                    <a:pt x="132" y="200"/>
                  </a:cubicBezTo>
                  <a:cubicBezTo>
                    <a:pt x="153" y="236"/>
                    <a:pt x="153" y="279"/>
                    <a:pt x="136" y="315"/>
                  </a:cubicBezTo>
                  <a:cubicBezTo>
                    <a:pt x="179" y="339"/>
                    <a:pt x="225" y="351"/>
                    <a:pt x="271" y="352"/>
                  </a:cubicBezTo>
                  <a:cubicBezTo>
                    <a:pt x="282" y="323"/>
                    <a:pt x="288" y="293"/>
                    <a:pt x="288" y="260"/>
                  </a:cubicBezTo>
                  <a:cubicBezTo>
                    <a:pt x="288" y="116"/>
                    <a:pt x="171" y="0"/>
                    <a:pt x="2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endParaRPr>
            </a:p>
          </p:txBody>
        </p:sp>
        <p:sp>
          <p:nvSpPr>
            <p:cNvPr id="141" name="Google Shape;141;p23"/>
            <p:cNvSpPr txBox="1"/>
            <p:nvPr/>
          </p:nvSpPr>
          <p:spPr>
            <a:xfrm>
              <a:off x="4184864" y="1070494"/>
              <a:ext cx="1578000" cy="56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US" sz="1000" dirty="0">
                  <a:latin typeface="Kalam" panose="02000000000000000000" charset="0"/>
                  <a:cs typeface="Kalam" panose="02000000000000000000" charset="0"/>
                </a:rPr>
                <a:t>UN SDG 7</a:t>
              </a:r>
              <a:endParaRPr lang="en-US" sz="1000" dirty="0">
                <a:latin typeface="Kalam" panose="02000000000000000000" charset="0"/>
                <a:cs typeface="Kalam" panose="02000000000000000000" charset="0"/>
              </a:endParaRPr>
            </a:p>
            <a:p>
              <a:endParaRPr lang="en-US" sz="1000" dirty="0">
                <a:solidFill>
                  <a:srgbClr val="00B0F0"/>
                </a:solidFill>
                <a:latin typeface="Kalam" panose="02000000000000000000" charset="0"/>
                <a:cs typeface="Kalam" panose="02000000000000000000" charset="0"/>
              </a:endParaRPr>
            </a:p>
          </p:txBody>
        </p:sp>
      </p:grpSp>
      <p:grpSp>
        <p:nvGrpSpPr>
          <p:cNvPr id="142" name="Google Shape;142;p23"/>
          <p:cNvGrpSpPr/>
          <p:nvPr/>
        </p:nvGrpSpPr>
        <p:grpSpPr>
          <a:xfrm>
            <a:off x="4281379" y="2729658"/>
            <a:ext cx="2686026" cy="1586416"/>
            <a:chOff x="2149241" y="2277037"/>
            <a:chExt cx="3045726" cy="1798861"/>
          </a:xfrm>
        </p:grpSpPr>
        <p:sp>
          <p:nvSpPr>
            <p:cNvPr id="143" name="Google Shape;143;p23"/>
            <p:cNvSpPr/>
            <p:nvPr/>
          </p:nvSpPr>
          <p:spPr>
            <a:xfrm rot="-3280088">
              <a:off x="2859669" y="1740600"/>
              <a:ext cx="1624870" cy="3045726"/>
            </a:xfrm>
            <a:custGeom>
              <a:avLst/>
              <a:gdLst/>
              <a:ahLst/>
              <a:cxnLst/>
              <a:rect l="l" t="t" r="r" b="b"/>
              <a:pathLst>
                <a:path w="251" h="470" extrusionOk="0">
                  <a:moveTo>
                    <a:pt x="32" y="286"/>
                  </a:moveTo>
                  <a:cubicBezTo>
                    <a:pt x="32" y="157"/>
                    <a:pt x="127" y="49"/>
                    <a:pt x="251" y="29"/>
                  </a:cubicBezTo>
                  <a:cubicBezTo>
                    <a:pt x="245" y="19"/>
                    <a:pt x="239" y="9"/>
                    <a:pt x="233" y="0"/>
                  </a:cubicBezTo>
                  <a:cubicBezTo>
                    <a:pt x="100" y="28"/>
                    <a:pt x="0" y="145"/>
                    <a:pt x="0" y="286"/>
                  </a:cubicBezTo>
                  <a:cubicBezTo>
                    <a:pt x="0" y="356"/>
                    <a:pt x="25" y="420"/>
                    <a:pt x="65" y="470"/>
                  </a:cubicBezTo>
                  <a:cubicBezTo>
                    <a:pt x="70" y="460"/>
                    <a:pt x="76" y="450"/>
                    <a:pt x="82" y="440"/>
                  </a:cubicBezTo>
                  <a:cubicBezTo>
                    <a:pt x="51" y="397"/>
                    <a:pt x="32" y="344"/>
                    <a:pt x="32" y="286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endParaRPr>
            </a:p>
          </p:txBody>
        </p:sp>
        <p:sp>
          <p:nvSpPr>
            <p:cNvPr id="144" name="Google Shape;144;p23"/>
            <p:cNvSpPr/>
            <p:nvPr/>
          </p:nvSpPr>
          <p:spPr>
            <a:xfrm rot="-3280089">
              <a:off x="3037225" y="1789647"/>
              <a:ext cx="1575644" cy="2550423"/>
            </a:xfrm>
            <a:custGeom>
              <a:avLst/>
              <a:gdLst/>
              <a:ahLst/>
              <a:cxnLst/>
              <a:rect l="l" t="t" r="r" b="b"/>
              <a:pathLst>
                <a:path w="254" h="411" extrusionOk="0">
                  <a:moveTo>
                    <a:pt x="152" y="311"/>
                  </a:moveTo>
                  <a:cubicBezTo>
                    <a:pt x="124" y="254"/>
                    <a:pt x="145" y="185"/>
                    <a:pt x="200" y="153"/>
                  </a:cubicBezTo>
                  <a:cubicBezTo>
                    <a:pt x="217" y="143"/>
                    <a:pt x="236" y="137"/>
                    <a:pt x="254" y="136"/>
                  </a:cubicBezTo>
                  <a:cubicBezTo>
                    <a:pt x="253" y="87"/>
                    <a:pt x="241" y="41"/>
                    <a:pt x="219" y="0"/>
                  </a:cubicBezTo>
                  <a:cubicBezTo>
                    <a:pt x="95" y="20"/>
                    <a:pt x="0" y="128"/>
                    <a:pt x="0" y="257"/>
                  </a:cubicBezTo>
                  <a:cubicBezTo>
                    <a:pt x="0" y="315"/>
                    <a:pt x="19" y="368"/>
                    <a:pt x="50" y="411"/>
                  </a:cubicBezTo>
                  <a:cubicBezTo>
                    <a:pt x="75" y="371"/>
                    <a:pt x="110" y="337"/>
                    <a:pt x="152" y="31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endParaRPr>
            </a:p>
          </p:txBody>
        </p:sp>
        <p:sp>
          <p:nvSpPr>
            <p:cNvPr id="145" name="Google Shape;145;p23"/>
            <p:cNvSpPr txBox="1"/>
            <p:nvPr/>
          </p:nvSpPr>
          <p:spPr>
            <a:xfrm rot="3725110" flipH="1">
              <a:off x="2950409" y="2836790"/>
              <a:ext cx="1577670" cy="5631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sz="1000" dirty="0">
                  <a:latin typeface="Kalam" panose="02000000000000000000" charset="0"/>
                  <a:cs typeface="Kalam" panose="02000000000000000000" charset="0"/>
                </a:rPr>
                <a:t>UN SDG 11</a:t>
              </a:r>
              <a:endParaRPr lang="en-US" sz="1000" dirty="0">
                <a:latin typeface="Kalam" panose="02000000000000000000" charset="0"/>
                <a:cs typeface="Kalam" panose="02000000000000000000" charset="0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dirty="0">
                <a:solidFill>
                  <a:srgbClr val="FFFFFF"/>
                </a:solidFill>
                <a:latin typeface="Kalam" panose="02000000000000000000" charset="0"/>
                <a:ea typeface="Merriweather" panose="00000500000000000000"/>
                <a:cs typeface="Kalam" panose="02000000000000000000" charset="0"/>
                <a:sym typeface="Merriweather" panose="0000050000000000000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726750" y="1913907"/>
            <a:ext cx="16125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Affordable and Clean Energy</a:t>
            </a:r>
            <a:endParaRPr lang="en-US" sz="800" dirty="0">
              <a:solidFill>
                <a:schemeClr val="bg1"/>
              </a:solidFill>
            </a:endParaRPr>
          </a:p>
          <a:p>
            <a:endParaRPr lang="en-US" sz="6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 rot="17976558">
            <a:off x="6310077" y="3156529"/>
            <a:ext cx="23064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</a:rPr>
              <a:t>I</a:t>
            </a:r>
            <a:r>
              <a:rPr lang="en-GB" sz="800" dirty="0" smtClean="0">
                <a:solidFill>
                  <a:schemeClr val="bg1"/>
                </a:solidFill>
              </a:rPr>
              <a:t>ndustry</a:t>
            </a:r>
            <a:r>
              <a:rPr lang="en-GB" sz="800" dirty="0">
                <a:solidFill>
                  <a:schemeClr val="bg1"/>
                </a:solidFill>
              </a:rPr>
              <a:t>, Innovation and </a:t>
            </a:r>
            <a:r>
              <a:rPr lang="en-GB" sz="800" dirty="0" smtClean="0">
                <a:solidFill>
                  <a:schemeClr val="bg1"/>
                </a:solidFill>
              </a:rPr>
              <a:t>Infrastructure.</a:t>
            </a:r>
            <a:r>
              <a:rPr lang="en-GB" sz="800" dirty="0" smtClean="0"/>
              <a:t>  </a:t>
            </a:r>
            <a:endParaRPr lang="en-GB" sz="800" dirty="0"/>
          </a:p>
          <a:p>
            <a:endParaRPr lang="en-US" sz="600" dirty="0"/>
          </a:p>
        </p:txBody>
      </p:sp>
      <p:sp>
        <p:nvSpPr>
          <p:cNvPr id="5" name="TextBox 4"/>
          <p:cNvSpPr txBox="1"/>
          <p:nvPr/>
        </p:nvSpPr>
        <p:spPr>
          <a:xfrm rot="3826312">
            <a:off x="4828560" y="3425238"/>
            <a:ext cx="14467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Sustainable Cities and Communities</a:t>
            </a:r>
            <a:endParaRPr lang="en-US" sz="800" dirty="0">
              <a:solidFill>
                <a:schemeClr val="bg1"/>
              </a:solidFill>
            </a:endParaRPr>
          </a:p>
          <a:p>
            <a:endParaRPr lang="en-US" sz="600" dirty="0"/>
          </a:p>
        </p:txBody>
      </p:sp>
      <p:sp>
        <p:nvSpPr>
          <p:cNvPr id="21" name="Google Shape;629;p47"/>
          <p:cNvSpPr/>
          <p:nvPr/>
        </p:nvSpPr>
        <p:spPr>
          <a:xfrm>
            <a:off x="3300452" y="3585411"/>
            <a:ext cx="732375" cy="586199"/>
          </a:xfrm>
          <a:custGeom>
            <a:avLst/>
            <a:gdLst/>
            <a:ahLst/>
            <a:cxnLst/>
            <a:rect l="l" t="t" r="r" b="b"/>
            <a:pathLst>
              <a:path w="17593" h="17374" extrusionOk="0">
                <a:moveTo>
                  <a:pt x="14673" y="1266"/>
                </a:moveTo>
                <a:lnTo>
                  <a:pt x="14624" y="1314"/>
                </a:lnTo>
                <a:lnTo>
                  <a:pt x="14600" y="1363"/>
                </a:lnTo>
                <a:lnTo>
                  <a:pt x="14575" y="1412"/>
                </a:lnTo>
                <a:lnTo>
                  <a:pt x="14575" y="1485"/>
                </a:lnTo>
                <a:lnTo>
                  <a:pt x="14600" y="1533"/>
                </a:lnTo>
                <a:lnTo>
                  <a:pt x="14648" y="1606"/>
                </a:lnTo>
                <a:lnTo>
                  <a:pt x="14697" y="1631"/>
                </a:lnTo>
                <a:lnTo>
                  <a:pt x="14940" y="1728"/>
                </a:lnTo>
                <a:lnTo>
                  <a:pt x="15159" y="1825"/>
                </a:lnTo>
                <a:lnTo>
                  <a:pt x="15354" y="1971"/>
                </a:lnTo>
                <a:lnTo>
                  <a:pt x="15524" y="2166"/>
                </a:lnTo>
                <a:lnTo>
                  <a:pt x="15597" y="2263"/>
                </a:lnTo>
                <a:lnTo>
                  <a:pt x="15646" y="2360"/>
                </a:lnTo>
                <a:lnTo>
                  <a:pt x="15695" y="2579"/>
                </a:lnTo>
                <a:lnTo>
                  <a:pt x="15792" y="3017"/>
                </a:lnTo>
                <a:lnTo>
                  <a:pt x="15816" y="3090"/>
                </a:lnTo>
                <a:lnTo>
                  <a:pt x="15865" y="3139"/>
                </a:lnTo>
                <a:lnTo>
                  <a:pt x="15938" y="3163"/>
                </a:lnTo>
                <a:lnTo>
                  <a:pt x="15987" y="3188"/>
                </a:lnTo>
                <a:lnTo>
                  <a:pt x="16060" y="3163"/>
                </a:lnTo>
                <a:lnTo>
                  <a:pt x="16133" y="3139"/>
                </a:lnTo>
                <a:lnTo>
                  <a:pt x="16181" y="3090"/>
                </a:lnTo>
                <a:lnTo>
                  <a:pt x="16206" y="3017"/>
                </a:lnTo>
                <a:lnTo>
                  <a:pt x="16254" y="2871"/>
                </a:lnTo>
                <a:lnTo>
                  <a:pt x="16254" y="2725"/>
                </a:lnTo>
                <a:lnTo>
                  <a:pt x="16230" y="2579"/>
                </a:lnTo>
                <a:lnTo>
                  <a:pt x="16181" y="2409"/>
                </a:lnTo>
                <a:lnTo>
                  <a:pt x="16133" y="2263"/>
                </a:lnTo>
                <a:lnTo>
                  <a:pt x="16060" y="2117"/>
                </a:lnTo>
                <a:lnTo>
                  <a:pt x="15889" y="1874"/>
                </a:lnTo>
                <a:lnTo>
                  <a:pt x="15670" y="1631"/>
                </a:lnTo>
                <a:lnTo>
                  <a:pt x="15524" y="1509"/>
                </a:lnTo>
                <a:lnTo>
                  <a:pt x="15378" y="1436"/>
                </a:lnTo>
                <a:lnTo>
                  <a:pt x="15232" y="1363"/>
                </a:lnTo>
                <a:lnTo>
                  <a:pt x="15086" y="1290"/>
                </a:lnTo>
                <a:lnTo>
                  <a:pt x="14916" y="1266"/>
                </a:lnTo>
                <a:close/>
                <a:moveTo>
                  <a:pt x="2458" y="2263"/>
                </a:moveTo>
                <a:lnTo>
                  <a:pt x="2725" y="2433"/>
                </a:lnTo>
                <a:lnTo>
                  <a:pt x="2993" y="2604"/>
                </a:lnTo>
                <a:lnTo>
                  <a:pt x="3553" y="2896"/>
                </a:lnTo>
                <a:lnTo>
                  <a:pt x="4550" y="3480"/>
                </a:lnTo>
                <a:lnTo>
                  <a:pt x="4477" y="3528"/>
                </a:lnTo>
                <a:lnTo>
                  <a:pt x="4137" y="3942"/>
                </a:lnTo>
                <a:lnTo>
                  <a:pt x="4015" y="4088"/>
                </a:lnTo>
                <a:lnTo>
                  <a:pt x="3918" y="4210"/>
                </a:lnTo>
                <a:lnTo>
                  <a:pt x="3261" y="3723"/>
                </a:lnTo>
                <a:lnTo>
                  <a:pt x="2969" y="3480"/>
                </a:lnTo>
                <a:lnTo>
                  <a:pt x="2677" y="3212"/>
                </a:lnTo>
                <a:lnTo>
                  <a:pt x="2360" y="2969"/>
                </a:lnTo>
                <a:lnTo>
                  <a:pt x="2044" y="2725"/>
                </a:lnTo>
                <a:lnTo>
                  <a:pt x="2239" y="2482"/>
                </a:lnTo>
                <a:lnTo>
                  <a:pt x="2458" y="2263"/>
                </a:lnTo>
                <a:close/>
                <a:moveTo>
                  <a:pt x="4721" y="3577"/>
                </a:moveTo>
                <a:lnTo>
                  <a:pt x="5232" y="3869"/>
                </a:lnTo>
                <a:lnTo>
                  <a:pt x="6278" y="4477"/>
                </a:lnTo>
                <a:lnTo>
                  <a:pt x="6132" y="4648"/>
                </a:lnTo>
                <a:lnTo>
                  <a:pt x="6010" y="4842"/>
                </a:lnTo>
                <a:lnTo>
                  <a:pt x="5840" y="5086"/>
                </a:lnTo>
                <a:lnTo>
                  <a:pt x="5694" y="5329"/>
                </a:lnTo>
                <a:lnTo>
                  <a:pt x="5256" y="5086"/>
                </a:lnTo>
                <a:lnTo>
                  <a:pt x="4842" y="4842"/>
                </a:lnTo>
                <a:lnTo>
                  <a:pt x="4137" y="4380"/>
                </a:lnTo>
                <a:lnTo>
                  <a:pt x="4258" y="4283"/>
                </a:lnTo>
                <a:lnTo>
                  <a:pt x="4356" y="4161"/>
                </a:lnTo>
                <a:lnTo>
                  <a:pt x="4696" y="3747"/>
                </a:lnTo>
                <a:lnTo>
                  <a:pt x="4721" y="3650"/>
                </a:lnTo>
                <a:lnTo>
                  <a:pt x="4721" y="3577"/>
                </a:lnTo>
                <a:close/>
                <a:moveTo>
                  <a:pt x="9271" y="9101"/>
                </a:moveTo>
                <a:lnTo>
                  <a:pt x="9247" y="9149"/>
                </a:lnTo>
                <a:lnTo>
                  <a:pt x="9125" y="9563"/>
                </a:lnTo>
                <a:lnTo>
                  <a:pt x="9028" y="9977"/>
                </a:lnTo>
                <a:lnTo>
                  <a:pt x="8979" y="10171"/>
                </a:lnTo>
                <a:lnTo>
                  <a:pt x="8955" y="10366"/>
                </a:lnTo>
                <a:lnTo>
                  <a:pt x="8955" y="10585"/>
                </a:lnTo>
                <a:lnTo>
                  <a:pt x="9003" y="10755"/>
                </a:lnTo>
                <a:lnTo>
                  <a:pt x="9003" y="10779"/>
                </a:lnTo>
                <a:lnTo>
                  <a:pt x="9028" y="10804"/>
                </a:lnTo>
                <a:lnTo>
                  <a:pt x="9052" y="10804"/>
                </a:lnTo>
                <a:lnTo>
                  <a:pt x="9076" y="10779"/>
                </a:lnTo>
                <a:lnTo>
                  <a:pt x="9149" y="10633"/>
                </a:lnTo>
                <a:lnTo>
                  <a:pt x="9174" y="10463"/>
                </a:lnTo>
                <a:lnTo>
                  <a:pt x="9222" y="10123"/>
                </a:lnTo>
                <a:lnTo>
                  <a:pt x="9271" y="9660"/>
                </a:lnTo>
                <a:lnTo>
                  <a:pt x="9320" y="9174"/>
                </a:lnTo>
                <a:lnTo>
                  <a:pt x="9320" y="9125"/>
                </a:lnTo>
                <a:lnTo>
                  <a:pt x="9295" y="9101"/>
                </a:lnTo>
                <a:close/>
                <a:moveTo>
                  <a:pt x="11874" y="9149"/>
                </a:moveTo>
                <a:lnTo>
                  <a:pt x="11899" y="9295"/>
                </a:lnTo>
                <a:lnTo>
                  <a:pt x="11947" y="9417"/>
                </a:lnTo>
                <a:lnTo>
                  <a:pt x="12093" y="9709"/>
                </a:lnTo>
                <a:lnTo>
                  <a:pt x="12239" y="9977"/>
                </a:lnTo>
                <a:lnTo>
                  <a:pt x="12385" y="10244"/>
                </a:lnTo>
                <a:lnTo>
                  <a:pt x="12556" y="10560"/>
                </a:lnTo>
                <a:lnTo>
                  <a:pt x="12385" y="10658"/>
                </a:lnTo>
                <a:lnTo>
                  <a:pt x="12264" y="10755"/>
                </a:lnTo>
                <a:lnTo>
                  <a:pt x="12045" y="10925"/>
                </a:lnTo>
                <a:lnTo>
                  <a:pt x="11923" y="10998"/>
                </a:lnTo>
                <a:lnTo>
                  <a:pt x="11826" y="11096"/>
                </a:lnTo>
                <a:lnTo>
                  <a:pt x="11582" y="10706"/>
                </a:lnTo>
                <a:lnTo>
                  <a:pt x="11461" y="10487"/>
                </a:lnTo>
                <a:lnTo>
                  <a:pt x="11315" y="10220"/>
                </a:lnTo>
                <a:lnTo>
                  <a:pt x="11169" y="9977"/>
                </a:lnTo>
                <a:lnTo>
                  <a:pt x="11071" y="9879"/>
                </a:lnTo>
                <a:lnTo>
                  <a:pt x="10974" y="9782"/>
                </a:lnTo>
                <a:lnTo>
                  <a:pt x="11412" y="9466"/>
                </a:lnTo>
                <a:lnTo>
                  <a:pt x="11850" y="9174"/>
                </a:lnTo>
                <a:lnTo>
                  <a:pt x="11874" y="9149"/>
                </a:lnTo>
                <a:close/>
                <a:moveTo>
                  <a:pt x="8492" y="9685"/>
                </a:moveTo>
                <a:lnTo>
                  <a:pt x="8492" y="9709"/>
                </a:lnTo>
                <a:lnTo>
                  <a:pt x="8395" y="10439"/>
                </a:lnTo>
                <a:lnTo>
                  <a:pt x="8346" y="10852"/>
                </a:lnTo>
                <a:lnTo>
                  <a:pt x="8346" y="11047"/>
                </a:lnTo>
                <a:lnTo>
                  <a:pt x="8346" y="11169"/>
                </a:lnTo>
                <a:lnTo>
                  <a:pt x="8371" y="11242"/>
                </a:lnTo>
                <a:lnTo>
                  <a:pt x="8419" y="11290"/>
                </a:lnTo>
                <a:lnTo>
                  <a:pt x="8444" y="11290"/>
                </a:lnTo>
                <a:lnTo>
                  <a:pt x="8468" y="11266"/>
                </a:lnTo>
                <a:lnTo>
                  <a:pt x="8517" y="11120"/>
                </a:lnTo>
                <a:lnTo>
                  <a:pt x="8541" y="10974"/>
                </a:lnTo>
                <a:lnTo>
                  <a:pt x="8565" y="10658"/>
                </a:lnTo>
                <a:lnTo>
                  <a:pt x="8565" y="10195"/>
                </a:lnTo>
                <a:lnTo>
                  <a:pt x="8565" y="9733"/>
                </a:lnTo>
                <a:lnTo>
                  <a:pt x="8541" y="9709"/>
                </a:lnTo>
                <a:lnTo>
                  <a:pt x="8517" y="9685"/>
                </a:lnTo>
                <a:close/>
                <a:moveTo>
                  <a:pt x="12702" y="10852"/>
                </a:moveTo>
                <a:lnTo>
                  <a:pt x="13286" y="11972"/>
                </a:lnTo>
                <a:lnTo>
                  <a:pt x="13578" y="12556"/>
                </a:lnTo>
                <a:lnTo>
                  <a:pt x="13505" y="12580"/>
                </a:lnTo>
                <a:lnTo>
                  <a:pt x="13407" y="12629"/>
                </a:lnTo>
                <a:lnTo>
                  <a:pt x="13286" y="12726"/>
                </a:lnTo>
                <a:lnTo>
                  <a:pt x="13018" y="12945"/>
                </a:lnTo>
                <a:lnTo>
                  <a:pt x="12677" y="12410"/>
                </a:lnTo>
                <a:lnTo>
                  <a:pt x="11947" y="11315"/>
                </a:lnTo>
                <a:lnTo>
                  <a:pt x="12069" y="11242"/>
                </a:lnTo>
                <a:lnTo>
                  <a:pt x="12191" y="11169"/>
                </a:lnTo>
                <a:lnTo>
                  <a:pt x="12410" y="11023"/>
                </a:lnTo>
                <a:lnTo>
                  <a:pt x="12556" y="10950"/>
                </a:lnTo>
                <a:lnTo>
                  <a:pt x="12702" y="10852"/>
                </a:lnTo>
                <a:close/>
                <a:moveTo>
                  <a:pt x="13724" y="12823"/>
                </a:moveTo>
                <a:lnTo>
                  <a:pt x="14965" y="15232"/>
                </a:lnTo>
                <a:lnTo>
                  <a:pt x="14770" y="15378"/>
                </a:lnTo>
                <a:lnTo>
                  <a:pt x="13991" y="14283"/>
                </a:lnTo>
                <a:lnTo>
                  <a:pt x="13188" y="13164"/>
                </a:lnTo>
                <a:lnTo>
                  <a:pt x="13334" y="13091"/>
                </a:lnTo>
                <a:lnTo>
                  <a:pt x="13456" y="13018"/>
                </a:lnTo>
                <a:lnTo>
                  <a:pt x="13578" y="12921"/>
                </a:lnTo>
                <a:lnTo>
                  <a:pt x="13724" y="12823"/>
                </a:lnTo>
                <a:close/>
                <a:moveTo>
                  <a:pt x="584" y="11534"/>
                </a:moveTo>
                <a:lnTo>
                  <a:pt x="925" y="11704"/>
                </a:lnTo>
                <a:lnTo>
                  <a:pt x="1290" y="11874"/>
                </a:lnTo>
                <a:lnTo>
                  <a:pt x="1655" y="12020"/>
                </a:lnTo>
                <a:lnTo>
                  <a:pt x="2020" y="12166"/>
                </a:lnTo>
                <a:lnTo>
                  <a:pt x="2847" y="12556"/>
                </a:lnTo>
                <a:lnTo>
                  <a:pt x="3261" y="12775"/>
                </a:lnTo>
                <a:lnTo>
                  <a:pt x="3674" y="13018"/>
                </a:lnTo>
                <a:lnTo>
                  <a:pt x="3869" y="13164"/>
                </a:lnTo>
                <a:lnTo>
                  <a:pt x="4064" y="13359"/>
                </a:lnTo>
                <a:lnTo>
                  <a:pt x="4258" y="13529"/>
                </a:lnTo>
                <a:lnTo>
                  <a:pt x="4404" y="13748"/>
                </a:lnTo>
                <a:lnTo>
                  <a:pt x="4550" y="13967"/>
                </a:lnTo>
                <a:lnTo>
                  <a:pt x="4696" y="14186"/>
                </a:lnTo>
                <a:lnTo>
                  <a:pt x="4940" y="14648"/>
                </a:lnTo>
                <a:lnTo>
                  <a:pt x="5159" y="15135"/>
                </a:lnTo>
                <a:lnTo>
                  <a:pt x="5378" y="15622"/>
                </a:lnTo>
                <a:lnTo>
                  <a:pt x="5572" y="16133"/>
                </a:lnTo>
                <a:lnTo>
                  <a:pt x="5816" y="16595"/>
                </a:lnTo>
                <a:lnTo>
                  <a:pt x="5621" y="16327"/>
                </a:lnTo>
                <a:lnTo>
                  <a:pt x="5305" y="15841"/>
                </a:lnTo>
                <a:lnTo>
                  <a:pt x="5037" y="15330"/>
                </a:lnTo>
                <a:lnTo>
                  <a:pt x="4842" y="14916"/>
                </a:lnTo>
                <a:lnTo>
                  <a:pt x="4648" y="14454"/>
                </a:lnTo>
                <a:lnTo>
                  <a:pt x="4550" y="14259"/>
                </a:lnTo>
                <a:lnTo>
                  <a:pt x="4429" y="14040"/>
                </a:lnTo>
                <a:lnTo>
                  <a:pt x="4283" y="13870"/>
                </a:lnTo>
                <a:lnTo>
                  <a:pt x="4112" y="13699"/>
                </a:lnTo>
                <a:lnTo>
                  <a:pt x="4137" y="13602"/>
                </a:lnTo>
                <a:lnTo>
                  <a:pt x="4112" y="13529"/>
                </a:lnTo>
                <a:lnTo>
                  <a:pt x="4039" y="13456"/>
                </a:lnTo>
                <a:lnTo>
                  <a:pt x="3918" y="13407"/>
                </a:lnTo>
                <a:lnTo>
                  <a:pt x="3820" y="13383"/>
                </a:lnTo>
                <a:lnTo>
                  <a:pt x="3747" y="13334"/>
                </a:lnTo>
                <a:lnTo>
                  <a:pt x="3553" y="13237"/>
                </a:lnTo>
                <a:lnTo>
                  <a:pt x="3382" y="13091"/>
                </a:lnTo>
                <a:lnTo>
                  <a:pt x="3212" y="12994"/>
                </a:lnTo>
                <a:lnTo>
                  <a:pt x="2774" y="12750"/>
                </a:lnTo>
                <a:lnTo>
                  <a:pt x="2312" y="12531"/>
                </a:lnTo>
                <a:lnTo>
                  <a:pt x="1144" y="11996"/>
                </a:lnTo>
                <a:lnTo>
                  <a:pt x="828" y="11850"/>
                </a:lnTo>
                <a:lnTo>
                  <a:pt x="682" y="11777"/>
                </a:lnTo>
                <a:lnTo>
                  <a:pt x="511" y="11704"/>
                </a:lnTo>
                <a:lnTo>
                  <a:pt x="584" y="11534"/>
                </a:lnTo>
                <a:close/>
                <a:moveTo>
                  <a:pt x="16011" y="438"/>
                </a:moveTo>
                <a:lnTo>
                  <a:pt x="16230" y="487"/>
                </a:lnTo>
                <a:lnTo>
                  <a:pt x="16449" y="560"/>
                </a:lnTo>
                <a:lnTo>
                  <a:pt x="16644" y="657"/>
                </a:lnTo>
                <a:lnTo>
                  <a:pt x="16838" y="803"/>
                </a:lnTo>
                <a:lnTo>
                  <a:pt x="16936" y="901"/>
                </a:lnTo>
                <a:lnTo>
                  <a:pt x="17009" y="1022"/>
                </a:lnTo>
                <a:lnTo>
                  <a:pt x="17082" y="1144"/>
                </a:lnTo>
                <a:lnTo>
                  <a:pt x="17130" y="1266"/>
                </a:lnTo>
                <a:lnTo>
                  <a:pt x="17057" y="1168"/>
                </a:lnTo>
                <a:lnTo>
                  <a:pt x="16960" y="1095"/>
                </a:lnTo>
                <a:lnTo>
                  <a:pt x="16936" y="1120"/>
                </a:lnTo>
                <a:lnTo>
                  <a:pt x="16911" y="1168"/>
                </a:lnTo>
                <a:lnTo>
                  <a:pt x="16911" y="1217"/>
                </a:lnTo>
                <a:lnTo>
                  <a:pt x="16911" y="1339"/>
                </a:lnTo>
                <a:lnTo>
                  <a:pt x="16984" y="1582"/>
                </a:lnTo>
                <a:lnTo>
                  <a:pt x="17033" y="1825"/>
                </a:lnTo>
                <a:lnTo>
                  <a:pt x="17057" y="1947"/>
                </a:lnTo>
                <a:lnTo>
                  <a:pt x="17106" y="2069"/>
                </a:lnTo>
                <a:lnTo>
                  <a:pt x="17033" y="2336"/>
                </a:lnTo>
                <a:lnTo>
                  <a:pt x="16911" y="2628"/>
                </a:lnTo>
                <a:lnTo>
                  <a:pt x="16887" y="2214"/>
                </a:lnTo>
                <a:lnTo>
                  <a:pt x="16838" y="2020"/>
                </a:lnTo>
                <a:lnTo>
                  <a:pt x="16741" y="1825"/>
                </a:lnTo>
                <a:lnTo>
                  <a:pt x="16717" y="1801"/>
                </a:lnTo>
                <a:lnTo>
                  <a:pt x="16668" y="1801"/>
                </a:lnTo>
                <a:lnTo>
                  <a:pt x="16644" y="1825"/>
                </a:lnTo>
                <a:lnTo>
                  <a:pt x="16595" y="2020"/>
                </a:lnTo>
                <a:lnTo>
                  <a:pt x="16571" y="2239"/>
                </a:lnTo>
                <a:lnTo>
                  <a:pt x="16571" y="2628"/>
                </a:lnTo>
                <a:lnTo>
                  <a:pt x="16571" y="2920"/>
                </a:lnTo>
                <a:lnTo>
                  <a:pt x="16595" y="3090"/>
                </a:lnTo>
                <a:lnTo>
                  <a:pt x="16619" y="3212"/>
                </a:lnTo>
                <a:lnTo>
                  <a:pt x="16522" y="3382"/>
                </a:lnTo>
                <a:lnTo>
                  <a:pt x="16473" y="3212"/>
                </a:lnTo>
                <a:lnTo>
                  <a:pt x="16473" y="2871"/>
                </a:lnTo>
                <a:lnTo>
                  <a:pt x="16473" y="2531"/>
                </a:lnTo>
                <a:lnTo>
                  <a:pt x="16449" y="2506"/>
                </a:lnTo>
                <a:lnTo>
                  <a:pt x="16425" y="2482"/>
                </a:lnTo>
                <a:lnTo>
                  <a:pt x="16400" y="2482"/>
                </a:lnTo>
                <a:lnTo>
                  <a:pt x="16400" y="2506"/>
                </a:lnTo>
                <a:lnTo>
                  <a:pt x="16327" y="2652"/>
                </a:lnTo>
                <a:lnTo>
                  <a:pt x="16303" y="2798"/>
                </a:lnTo>
                <a:lnTo>
                  <a:pt x="16279" y="2969"/>
                </a:lnTo>
                <a:lnTo>
                  <a:pt x="16254" y="3115"/>
                </a:lnTo>
                <a:lnTo>
                  <a:pt x="16279" y="3382"/>
                </a:lnTo>
                <a:lnTo>
                  <a:pt x="16303" y="3528"/>
                </a:lnTo>
                <a:lnTo>
                  <a:pt x="16352" y="3650"/>
                </a:lnTo>
                <a:lnTo>
                  <a:pt x="16133" y="3966"/>
                </a:lnTo>
                <a:lnTo>
                  <a:pt x="16084" y="4015"/>
                </a:lnTo>
                <a:lnTo>
                  <a:pt x="16035" y="3699"/>
                </a:lnTo>
                <a:lnTo>
                  <a:pt x="16011" y="3358"/>
                </a:lnTo>
                <a:lnTo>
                  <a:pt x="16011" y="3334"/>
                </a:lnTo>
                <a:lnTo>
                  <a:pt x="15962" y="3334"/>
                </a:lnTo>
                <a:lnTo>
                  <a:pt x="15938" y="3358"/>
                </a:lnTo>
                <a:lnTo>
                  <a:pt x="15889" y="3528"/>
                </a:lnTo>
                <a:lnTo>
                  <a:pt x="15841" y="3723"/>
                </a:lnTo>
                <a:lnTo>
                  <a:pt x="15841" y="3893"/>
                </a:lnTo>
                <a:lnTo>
                  <a:pt x="15841" y="4088"/>
                </a:lnTo>
                <a:lnTo>
                  <a:pt x="15865" y="4307"/>
                </a:lnTo>
                <a:lnTo>
                  <a:pt x="15719" y="4477"/>
                </a:lnTo>
                <a:lnTo>
                  <a:pt x="15695" y="4112"/>
                </a:lnTo>
                <a:lnTo>
                  <a:pt x="15646" y="3747"/>
                </a:lnTo>
                <a:lnTo>
                  <a:pt x="15646" y="3723"/>
                </a:lnTo>
                <a:lnTo>
                  <a:pt x="15597" y="3723"/>
                </a:lnTo>
                <a:lnTo>
                  <a:pt x="15573" y="3747"/>
                </a:lnTo>
                <a:lnTo>
                  <a:pt x="15524" y="4210"/>
                </a:lnTo>
                <a:lnTo>
                  <a:pt x="15500" y="4453"/>
                </a:lnTo>
                <a:lnTo>
                  <a:pt x="15524" y="4696"/>
                </a:lnTo>
                <a:lnTo>
                  <a:pt x="15257" y="4940"/>
                </a:lnTo>
                <a:lnTo>
                  <a:pt x="15281" y="4721"/>
                </a:lnTo>
                <a:lnTo>
                  <a:pt x="15281" y="4477"/>
                </a:lnTo>
                <a:lnTo>
                  <a:pt x="15257" y="3699"/>
                </a:lnTo>
                <a:lnTo>
                  <a:pt x="15232" y="3650"/>
                </a:lnTo>
                <a:lnTo>
                  <a:pt x="15159" y="3650"/>
                </a:lnTo>
                <a:lnTo>
                  <a:pt x="15135" y="3699"/>
                </a:lnTo>
                <a:lnTo>
                  <a:pt x="15086" y="4477"/>
                </a:lnTo>
                <a:lnTo>
                  <a:pt x="15062" y="4794"/>
                </a:lnTo>
                <a:lnTo>
                  <a:pt x="15062" y="4964"/>
                </a:lnTo>
                <a:lnTo>
                  <a:pt x="15086" y="5110"/>
                </a:lnTo>
                <a:lnTo>
                  <a:pt x="14916" y="5256"/>
                </a:lnTo>
                <a:lnTo>
                  <a:pt x="14916" y="5134"/>
                </a:lnTo>
                <a:lnTo>
                  <a:pt x="14867" y="4672"/>
                </a:lnTo>
                <a:lnTo>
                  <a:pt x="14819" y="4185"/>
                </a:lnTo>
                <a:lnTo>
                  <a:pt x="14794" y="4161"/>
                </a:lnTo>
                <a:lnTo>
                  <a:pt x="14770" y="4161"/>
                </a:lnTo>
                <a:lnTo>
                  <a:pt x="14770" y="4185"/>
                </a:lnTo>
                <a:lnTo>
                  <a:pt x="14697" y="4599"/>
                </a:lnTo>
                <a:lnTo>
                  <a:pt x="14648" y="5013"/>
                </a:lnTo>
                <a:lnTo>
                  <a:pt x="14624" y="5256"/>
                </a:lnTo>
                <a:lnTo>
                  <a:pt x="14624" y="5475"/>
                </a:lnTo>
                <a:lnTo>
                  <a:pt x="14186" y="5791"/>
                </a:lnTo>
                <a:lnTo>
                  <a:pt x="14162" y="5621"/>
                </a:lnTo>
                <a:lnTo>
                  <a:pt x="14113" y="4721"/>
                </a:lnTo>
                <a:lnTo>
                  <a:pt x="14089" y="4696"/>
                </a:lnTo>
                <a:lnTo>
                  <a:pt x="14064" y="4672"/>
                </a:lnTo>
                <a:lnTo>
                  <a:pt x="14016" y="4672"/>
                </a:lnTo>
                <a:lnTo>
                  <a:pt x="13991" y="4696"/>
                </a:lnTo>
                <a:lnTo>
                  <a:pt x="13943" y="4940"/>
                </a:lnTo>
                <a:lnTo>
                  <a:pt x="13894" y="5159"/>
                </a:lnTo>
                <a:lnTo>
                  <a:pt x="13870" y="5378"/>
                </a:lnTo>
                <a:lnTo>
                  <a:pt x="13870" y="5621"/>
                </a:lnTo>
                <a:lnTo>
                  <a:pt x="13870" y="5791"/>
                </a:lnTo>
                <a:lnTo>
                  <a:pt x="13870" y="5986"/>
                </a:lnTo>
                <a:lnTo>
                  <a:pt x="13529" y="6181"/>
                </a:lnTo>
                <a:lnTo>
                  <a:pt x="13480" y="6205"/>
                </a:lnTo>
                <a:lnTo>
                  <a:pt x="13505" y="6083"/>
                </a:lnTo>
                <a:lnTo>
                  <a:pt x="13505" y="5986"/>
                </a:lnTo>
                <a:lnTo>
                  <a:pt x="13480" y="5791"/>
                </a:lnTo>
                <a:lnTo>
                  <a:pt x="13456" y="5524"/>
                </a:lnTo>
                <a:lnTo>
                  <a:pt x="13383" y="5256"/>
                </a:lnTo>
                <a:lnTo>
                  <a:pt x="13359" y="5232"/>
                </a:lnTo>
                <a:lnTo>
                  <a:pt x="13334" y="5256"/>
                </a:lnTo>
                <a:lnTo>
                  <a:pt x="13286" y="5524"/>
                </a:lnTo>
                <a:lnTo>
                  <a:pt x="13286" y="5791"/>
                </a:lnTo>
                <a:lnTo>
                  <a:pt x="13286" y="6035"/>
                </a:lnTo>
                <a:lnTo>
                  <a:pt x="13310" y="6156"/>
                </a:lnTo>
                <a:lnTo>
                  <a:pt x="13359" y="6254"/>
                </a:lnTo>
                <a:lnTo>
                  <a:pt x="13383" y="6278"/>
                </a:lnTo>
                <a:lnTo>
                  <a:pt x="13407" y="6278"/>
                </a:lnTo>
                <a:lnTo>
                  <a:pt x="13407" y="6375"/>
                </a:lnTo>
                <a:lnTo>
                  <a:pt x="13432" y="6448"/>
                </a:lnTo>
                <a:lnTo>
                  <a:pt x="13480" y="6521"/>
                </a:lnTo>
                <a:lnTo>
                  <a:pt x="13553" y="6594"/>
                </a:lnTo>
                <a:lnTo>
                  <a:pt x="13553" y="6789"/>
                </a:lnTo>
                <a:lnTo>
                  <a:pt x="13578" y="6984"/>
                </a:lnTo>
                <a:lnTo>
                  <a:pt x="13699" y="7397"/>
                </a:lnTo>
                <a:lnTo>
                  <a:pt x="13821" y="7787"/>
                </a:lnTo>
                <a:lnTo>
                  <a:pt x="13967" y="8176"/>
                </a:lnTo>
                <a:lnTo>
                  <a:pt x="14575" y="10195"/>
                </a:lnTo>
                <a:lnTo>
                  <a:pt x="15184" y="12312"/>
                </a:lnTo>
                <a:lnTo>
                  <a:pt x="15500" y="13359"/>
                </a:lnTo>
                <a:lnTo>
                  <a:pt x="15865" y="14381"/>
                </a:lnTo>
                <a:lnTo>
                  <a:pt x="15695" y="14575"/>
                </a:lnTo>
                <a:lnTo>
                  <a:pt x="15524" y="14746"/>
                </a:lnTo>
                <a:lnTo>
                  <a:pt x="15208" y="15038"/>
                </a:lnTo>
                <a:lnTo>
                  <a:pt x="13553" y="11801"/>
                </a:lnTo>
                <a:lnTo>
                  <a:pt x="12653" y="10074"/>
                </a:lnTo>
                <a:lnTo>
                  <a:pt x="12531" y="9782"/>
                </a:lnTo>
                <a:lnTo>
                  <a:pt x="12361" y="9441"/>
                </a:lnTo>
                <a:lnTo>
                  <a:pt x="12288" y="9295"/>
                </a:lnTo>
                <a:lnTo>
                  <a:pt x="12191" y="9149"/>
                </a:lnTo>
                <a:lnTo>
                  <a:pt x="12069" y="9028"/>
                </a:lnTo>
                <a:lnTo>
                  <a:pt x="11947" y="8955"/>
                </a:lnTo>
                <a:lnTo>
                  <a:pt x="11899" y="8857"/>
                </a:lnTo>
                <a:lnTo>
                  <a:pt x="11826" y="8809"/>
                </a:lnTo>
                <a:lnTo>
                  <a:pt x="11753" y="8784"/>
                </a:lnTo>
                <a:lnTo>
                  <a:pt x="11704" y="8809"/>
                </a:lnTo>
                <a:lnTo>
                  <a:pt x="11655" y="8833"/>
                </a:lnTo>
                <a:lnTo>
                  <a:pt x="11534" y="8906"/>
                </a:lnTo>
                <a:lnTo>
                  <a:pt x="11534" y="8736"/>
                </a:lnTo>
                <a:lnTo>
                  <a:pt x="11534" y="8419"/>
                </a:lnTo>
                <a:lnTo>
                  <a:pt x="11534" y="8273"/>
                </a:lnTo>
                <a:lnTo>
                  <a:pt x="11509" y="8127"/>
                </a:lnTo>
                <a:lnTo>
                  <a:pt x="11485" y="8103"/>
                </a:lnTo>
                <a:lnTo>
                  <a:pt x="11461" y="8079"/>
                </a:lnTo>
                <a:lnTo>
                  <a:pt x="11436" y="8103"/>
                </a:lnTo>
                <a:lnTo>
                  <a:pt x="11412" y="8127"/>
                </a:lnTo>
                <a:lnTo>
                  <a:pt x="11388" y="8249"/>
                </a:lnTo>
                <a:lnTo>
                  <a:pt x="11363" y="8371"/>
                </a:lnTo>
                <a:lnTo>
                  <a:pt x="11363" y="8638"/>
                </a:lnTo>
                <a:lnTo>
                  <a:pt x="11339" y="8833"/>
                </a:lnTo>
                <a:lnTo>
                  <a:pt x="11363" y="9052"/>
                </a:lnTo>
                <a:lnTo>
                  <a:pt x="10925" y="9368"/>
                </a:lnTo>
                <a:lnTo>
                  <a:pt x="10950" y="9198"/>
                </a:lnTo>
                <a:lnTo>
                  <a:pt x="10974" y="9028"/>
                </a:lnTo>
                <a:lnTo>
                  <a:pt x="10974" y="8687"/>
                </a:lnTo>
                <a:lnTo>
                  <a:pt x="10998" y="8200"/>
                </a:lnTo>
                <a:lnTo>
                  <a:pt x="10974" y="7957"/>
                </a:lnTo>
                <a:lnTo>
                  <a:pt x="10925" y="7714"/>
                </a:lnTo>
                <a:lnTo>
                  <a:pt x="10925" y="7689"/>
                </a:lnTo>
                <a:lnTo>
                  <a:pt x="10852" y="7689"/>
                </a:lnTo>
                <a:lnTo>
                  <a:pt x="10828" y="7714"/>
                </a:lnTo>
                <a:lnTo>
                  <a:pt x="10779" y="7933"/>
                </a:lnTo>
                <a:lnTo>
                  <a:pt x="10731" y="8127"/>
                </a:lnTo>
                <a:lnTo>
                  <a:pt x="10682" y="8541"/>
                </a:lnTo>
                <a:lnTo>
                  <a:pt x="10633" y="9028"/>
                </a:lnTo>
                <a:lnTo>
                  <a:pt x="10633" y="9271"/>
                </a:lnTo>
                <a:lnTo>
                  <a:pt x="10658" y="9393"/>
                </a:lnTo>
                <a:lnTo>
                  <a:pt x="10682" y="9514"/>
                </a:lnTo>
                <a:lnTo>
                  <a:pt x="10706" y="9539"/>
                </a:lnTo>
                <a:lnTo>
                  <a:pt x="10560" y="9660"/>
                </a:lnTo>
                <a:lnTo>
                  <a:pt x="10487" y="9685"/>
                </a:lnTo>
                <a:lnTo>
                  <a:pt x="10439" y="9733"/>
                </a:lnTo>
                <a:lnTo>
                  <a:pt x="10463" y="9466"/>
                </a:lnTo>
                <a:lnTo>
                  <a:pt x="10487" y="9174"/>
                </a:lnTo>
                <a:lnTo>
                  <a:pt x="10536" y="8614"/>
                </a:lnTo>
                <a:lnTo>
                  <a:pt x="10512" y="8346"/>
                </a:lnTo>
                <a:lnTo>
                  <a:pt x="10487" y="8079"/>
                </a:lnTo>
                <a:lnTo>
                  <a:pt x="10463" y="8054"/>
                </a:lnTo>
                <a:lnTo>
                  <a:pt x="10439" y="8030"/>
                </a:lnTo>
                <a:lnTo>
                  <a:pt x="10414" y="8030"/>
                </a:lnTo>
                <a:lnTo>
                  <a:pt x="10414" y="8054"/>
                </a:lnTo>
                <a:lnTo>
                  <a:pt x="10317" y="8298"/>
                </a:lnTo>
                <a:lnTo>
                  <a:pt x="10268" y="8541"/>
                </a:lnTo>
                <a:lnTo>
                  <a:pt x="10195" y="9028"/>
                </a:lnTo>
                <a:lnTo>
                  <a:pt x="10147" y="9514"/>
                </a:lnTo>
                <a:lnTo>
                  <a:pt x="10122" y="9782"/>
                </a:lnTo>
                <a:lnTo>
                  <a:pt x="10147" y="10025"/>
                </a:lnTo>
                <a:lnTo>
                  <a:pt x="9685" y="10414"/>
                </a:lnTo>
                <a:lnTo>
                  <a:pt x="9733" y="10220"/>
                </a:lnTo>
                <a:lnTo>
                  <a:pt x="9733" y="10025"/>
                </a:lnTo>
                <a:lnTo>
                  <a:pt x="9758" y="9612"/>
                </a:lnTo>
                <a:lnTo>
                  <a:pt x="9782" y="8565"/>
                </a:lnTo>
                <a:lnTo>
                  <a:pt x="9782" y="8541"/>
                </a:lnTo>
                <a:lnTo>
                  <a:pt x="9733" y="8541"/>
                </a:lnTo>
                <a:lnTo>
                  <a:pt x="9733" y="8565"/>
                </a:lnTo>
                <a:lnTo>
                  <a:pt x="9612" y="9466"/>
                </a:lnTo>
                <a:lnTo>
                  <a:pt x="9539" y="10001"/>
                </a:lnTo>
                <a:lnTo>
                  <a:pt x="9514" y="10268"/>
                </a:lnTo>
                <a:lnTo>
                  <a:pt x="9539" y="10512"/>
                </a:lnTo>
                <a:lnTo>
                  <a:pt x="9003" y="10901"/>
                </a:lnTo>
                <a:lnTo>
                  <a:pt x="8444" y="11290"/>
                </a:lnTo>
                <a:lnTo>
                  <a:pt x="8371" y="11339"/>
                </a:lnTo>
                <a:lnTo>
                  <a:pt x="7762" y="11704"/>
                </a:lnTo>
                <a:lnTo>
                  <a:pt x="7762" y="11704"/>
                </a:lnTo>
                <a:lnTo>
                  <a:pt x="7811" y="11558"/>
                </a:lnTo>
                <a:lnTo>
                  <a:pt x="7835" y="11388"/>
                </a:lnTo>
                <a:lnTo>
                  <a:pt x="7884" y="11071"/>
                </a:lnTo>
                <a:lnTo>
                  <a:pt x="7981" y="10268"/>
                </a:lnTo>
                <a:lnTo>
                  <a:pt x="7957" y="10244"/>
                </a:lnTo>
                <a:lnTo>
                  <a:pt x="7933" y="10244"/>
                </a:lnTo>
                <a:lnTo>
                  <a:pt x="7908" y="10268"/>
                </a:lnTo>
                <a:lnTo>
                  <a:pt x="7738" y="11023"/>
                </a:lnTo>
                <a:lnTo>
                  <a:pt x="7665" y="11388"/>
                </a:lnTo>
                <a:lnTo>
                  <a:pt x="7641" y="11558"/>
                </a:lnTo>
                <a:lnTo>
                  <a:pt x="7665" y="11728"/>
                </a:lnTo>
                <a:lnTo>
                  <a:pt x="7665" y="11753"/>
                </a:lnTo>
                <a:lnTo>
                  <a:pt x="7178" y="12069"/>
                </a:lnTo>
                <a:lnTo>
                  <a:pt x="7227" y="11753"/>
                </a:lnTo>
                <a:lnTo>
                  <a:pt x="7227" y="11436"/>
                </a:lnTo>
                <a:lnTo>
                  <a:pt x="7203" y="10804"/>
                </a:lnTo>
                <a:lnTo>
                  <a:pt x="7203" y="10779"/>
                </a:lnTo>
                <a:lnTo>
                  <a:pt x="7178" y="10779"/>
                </a:lnTo>
                <a:lnTo>
                  <a:pt x="7154" y="10804"/>
                </a:lnTo>
                <a:lnTo>
                  <a:pt x="7105" y="11461"/>
                </a:lnTo>
                <a:lnTo>
                  <a:pt x="7081" y="11777"/>
                </a:lnTo>
                <a:lnTo>
                  <a:pt x="7105" y="12118"/>
                </a:lnTo>
                <a:lnTo>
                  <a:pt x="6886" y="12239"/>
                </a:lnTo>
                <a:lnTo>
                  <a:pt x="6667" y="12385"/>
                </a:lnTo>
                <a:lnTo>
                  <a:pt x="6692" y="12191"/>
                </a:lnTo>
                <a:lnTo>
                  <a:pt x="6716" y="11728"/>
                </a:lnTo>
                <a:lnTo>
                  <a:pt x="6716" y="11290"/>
                </a:lnTo>
                <a:lnTo>
                  <a:pt x="6692" y="11266"/>
                </a:lnTo>
                <a:lnTo>
                  <a:pt x="6667" y="11242"/>
                </a:lnTo>
                <a:lnTo>
                  <a:pt x="6643" y="11242"/>
                </a:lnTo>
                <a:lnTo>
                  <a:pt x="6619" y="11266"/>
                </a:lnTo>
                <a:lnTo>
                  <a:pt x="6546" y="11655"/>
                </a:lnTo>
                <a:lnTo>
                  <a:pt x="6497" y="12045"/>
                </a:lnTo>
                <a:lnTo>
                  <a:pt x="6448" y="12337"/>
                </a:lnTo>
                <a:lnTo>
                  <a:pt x="6424" y="12458"/>
                </a:lnTo>
                <a:lnTo>
                  <a:pt x="6424" y="12604"/>
                </a:lnTo>
                <a:lnTo>
                  <a:pt x="6375" y="12580"/>
                </a:lnTo>
                <a:lnTo>
                  <a:pt x="6302" y="12580"/>
                </a:lnTo>
                <a:lnTo>
                  <a:pt x="6254" y="12604"/>
                </a:lnTo>
                <a:lnTo>
                  <a:pt x="6229" y="12677"/>
                </a:lnTo>
                <a:lnTo>
                  <a:pt x="6181" y="12848"/>
                </a:lnTo>
                <a:lnTo>
                  <a:pt x="6181" y="12994"/>
                </a:lnTo>
                <a:lnTo>
                  <a:pt x="6205" y="13140"/>
                </a:lnTo>
                <a:lnTo>
                  <a:pt x="6229" y="13310"/>
                </a:lnTo>
                <a:lnTo>
                  <a:pt x="6473" y="14429"/>
                </a:lnTo>
                <a:lnTo>
                  <a:pt x="6692" y="15549"/>
                </a:lnTo>
                <a:lnTo>
                  <a:pt x="6740" y="15914"/>
                </a:lnTo>
                <a:lnTo>
                  <a:pt x="6765" y="16108"/>
                </a:lnTo>
                <a:lnTo>
                  <a:pt x="6838" y="16303"/>
                </a:lnTo>
                <a:lnTo>
                  <a:pt x="6716" y="16352"/>
                </a:lnTo>
                <a:lnTo>
                  <a:pt x="6594" y="16449"/>
                </a:lnTo>
                <a:lnTo>
                  <a:pt x="6351" y="16619"/>
                </a:lnTo>
                <a:lnTo>
                  <a:pt x="6132" y="16084"/>
                </a:lnTo>
                <a:lnTo>
                  <a:pt x="5889" y="15549"/>
                </a:lnTo>
                <a:lnTo>
                  <a:pt x="5353" y="14502"/>
                </a:lnTo>
                <a:lnTo>
                  <a:pt x="5110" y="14040"/>
                </a:lnTo>
                <a:lnTo>
                  <a:pt x="4867" y="13602"/>
                </a:lnTo>
                <a:lnTo>
                  <a:pt x="4721" y="13383"/>
                </a:lnTo>
                <a:lnTo>
                  <a:pt x="4550" y="13188"/>
                </a:lnTo>
                <a:lnTo>
                  <a:pt x="4380" y="12994"/>
                </a:lnTo>
                <a:lnTo>
                  <a:pt x="4185" y="12799"/>
                </a:lnTo>
                <a:lnTo>
                  <a:pt x="4015" y="12653"/>
                </a:lnTo>
                <a:lnTo>
                  <a:pt x="3820" y="12531"/>
                </a:lnTo>
                <a:lnTo>
                  <a:pt x="3431" y="12312"/>
                </a:lnTo>
                <a:lnTo>
                  <a:pt x="3017" y="12118"/>
                </a:lnTo>
                <a:lnTo>
                  <a:pt x="2579" y="11923"/>
                </a:lnTo>
                <a:lnTo>
                  <a:pt x="2093" y="11777"/>
                </a:lnTo>
                <a:lnTo>
                  <a:pt x="1606" y="11607"/>
                </a:lnTo>
                <a:lnTo>
                  <a:pt x="1168" y="11412"/>
                </a:lnTo>
                <a:lnTo>
                  <a:pt x="730" y="11217"/>
                </a:lnTo>
                <a:lnTo>
                  <a:pt x="779" y="11144"/>
                </a:lnTo>
                <a:lnTo>
                  <a:pt x="901" y="10974"/>
                </a:lnTo>
                <a:lnTo>
                  <a:pt x="1047" y="10804"/>
                </a:lnTo>
                <a:lnTo>
                  <a:pt x="1120" y="10828"/>
                </a:lnTo>
                <a:lnTo>
                  <a:pt x="1582" y="10877"/>
                </a:lnTo>
                <a:lnTo>
                  <a:pt x="2068" y="10925"/>
                </a:lnTo>
                <a:lnTo>
                  <a:pt x="2531" y="10950"/>
                </a:lnTo>
                <a:lnTo>
                  <a:pt x="2993" y="11023"/>
                </a:lnTo>
                <a:lnTo>
                  <a:pt x="3431" y="11120"/>
                </a:lnTo>
                <a:lnTo>
                  <a:pt x="3845" y="11242"/>
                </a:lnTo>
                <a:lnTo>
                  <a:pt x="4258" y="11363"/>
                </a:lnTo>
                <a:lnTo>
                  <a:pt x="4696" y="11485"/>
                </a:lnTo>
                <a:lnTo>
                  <a:pt x="4769" y="11485"/>
                </a:lnTo>
                <a:lnTo>
                  <a:pt x="4842" y="11461"/>
                </a:lnTo>
                <a:lnTo>
                  <a:pt x="4915" y="11412"/>
                </a:lnTo>
                <a:lnTo>
                  <a:pt x="4940" y="11339"/>
                </a:lnTo>
                <a:lnTo>
                  <a:pt x="4964" y="11290"/>
                </a:lnTo>
                <a:lnTo>
                  <a:pt x="4964" y="11217"/>
                </a:lnTo>
                <a:lnTo>
                  <a:pt x="4915" y="11144"/>
                </a:lnTo>
                <a:lnTo>
                  <a:pt x="4867" y="11096"/>
                </a:lnTo>
                <a:lnTo>
                  <a:pt x="4794" y="11071"/>
                </a:lnTo>
                <a:lnTo>
                  <a:pt x="4891" y="10974"/>
                </a:lnTo>
                <a:lnTo>
                  <a:pt x="4988" y="10852"/>
                </a:lnTo>
                <a:lnTo>
                  <a:pt x="5134" y="10609"/>
                </a:lnTo>
                <a:lnTo>
                  <a:pt x="6059" y="9393"/>
                </a:lnTo>
                <a:lnTo>
                  <a:pt x="7081" y="8079"/>
                </a:lnTo>
                <a:lnTo>
                  <a:pt x="7519" y="7543"/>
                </a:lnTo>
                <a:lnTo>
                  <a:pt x="7738" y="7276"/>
                </a:lnTo>
                <a:lnTo>
                  <a:pt x="7811" y="7130"/>
                </a:lnTo>
                <a:lnTo>
                  <a:pt x="7884" y="6959"/>
                </a:lnTo>
                <a:lnTo>
                  <a:pt x="7908" y="6959"/>
                </a:lnTo>
                <a:lnTo>
                  <a:pt x="7981" y="6935"/>
                </a:lnTo>
                <a:lnTo>
                  <a:pt x="8030" y="6911"/>
                </a:lnTo>
                <a:lnTo>
                  <a:pt x="8103" y="6886"/>
                </a:lnTo>
                <a:lnTo>
                  <a:pt x="8152" y="6813"/>
                </a:lnTo>
                <a:lnTo>
                  <a:pt x="8176" y="6740"/>
                </a:lnTo>
                <a:lnTo>
                  <a:pt x="8176" y="6667"/>
                </a:lnTo>
                <a:lnTo>
                  <a:pt x="8176" y="6594"/>
                </a:lnTo>
                <a:lnTo>
                  <a:pt x="8127" y="6546"/>
                </a:lnTo>
                <a:lnTo>
                  <a:pt x="8298" y="6327"/>
                </a:lnTo>
                <a:lnTo>
                  <a:pt x="8419" y="6181"/>
                </a:lnTo>
                <a:lnTo>
                  <a:pt x="8541" y="6035"/>
                </a:lnTo>
                <a:lnTo>
                  <a:pt x="8590" y="5962"/>
                </a:lnTo>
                <a:lnTo>
                  <a:pt x="8638" y="5889"/>
                </a:lnTo>
                <a:lnTo>
                  <a:pt x="8638" y="5791"/>
                </a:lnTo>
                <a:lnTo>
                  <a:pt x="8638" y="5718"/>
                </a:lnTo>
                <a:lnTo>
                  <a:pt x="8614" y="5718"/>
                </a:lnTo>
                <a:lnTo>
                  <a:pt x="8541" y="5694"/>
                </a:lnTo>
                <a:lnTo>
                  <a:pt x="8468" y="5718"/>
                </a:lnTo>
                <a:lnTo>
                  <a:pt x="8395" y="5767"/>
                </a:lnTo>
                <a:lnTo>
                  <a:pt x="8322" y="5840"/>
                </a:lnTo>
                <a:lnTo>
                  <a:pt x="8200" y="5962"/>
                </a:lnTo>
                <a:lnTo>
                  <a:pt x="8079" y="6083"/>
                </a:lnTo>
                <a:lnTo>
                  <a:pt x="7811" y="6375"/>
                </a:lnTo>
                <a:lnTo>
                  <a:pt x="6838" y="5913"/>
                </a:lnTo>
                <a:lnTo>
                  <a:pt x="5864" y="5426"/>
                </a:lnTo>
                <a:lnTo>
                  <a:pt x="6010" y="5280"/>
                </a:lnTo>
                <a:lnTo>
                  <a:pt x="6132" y="5110"/>
                </a:lnTo>
                <a:lnTo>
                  <a:pt x="6327" y="4842"/>
                </a:lnTo>
                <a:lnTo>
                  <a:pt x="6400" y="4721"/>
                </a:lnTo>
                <a:lnTo>
                  <a:pt x="6473" y="4575"/>
                </a:lnTo>
                <a:lnTo>
                  <a:pt x="6911" y="4818"/>
                </a:lnTo>
                <a:lnTo>
                  <a:pt x="7689" y="5280"/>
                </a:lnTo>
                <a:lnTo>
                  <a:pt x="7884" y="5402"/>
                </a:lnTo>
                <a:lnTo>
                  <a:pt x="8103" y="5475"/>
                </a:lnTo>
                <a:lnTo>
                  <a:pt x="8298" y="5572"/>
                </a:lnTo>
                <a:lnTo>
                  <a:pt x="8517" y="5621"/>
                </a:lnTo>
                <a:lnTo>
                  <a:pt x="8590" y="5597"/>
                </a:lnTo>
                <a:lnTo>
                  <a:pt x="8638" y="5572"/>
                </a:lnTo>
                <a:lnTo>
                  <a:pt x="8638" y="5499"/>
                </a:lnTo>
                <a:lnTo>
                  <a:pt x="8614" y="5426"/>
                </a:lnTo>
                <a:lnTo>
                  <a:pt x="8468" y="5305"/>
                </a:lnTo>
                <a:lnTo>
                  <a:pt x="8322" y="5183"/>
                </a:lnTo>
                <a:lnTo>
                  <a:pt x="7981" y="4964"/>
                </a:lnTo>
                <a:lnTo>
                  <a:pt x="7276" y="4599"/>
                </a:lnTo>
                <a:lnTo>
                  <a:pt x="5572" y="3674"/>
                </a:lnTo>
                <a:lnTo>
                  <a:pt x="4721" y="3236"/>
                </a:lnTo>
                <a:lnTo>
                  <a:pt x="3845" y="2798"/>
                </a:lnTo>
                <a:lnTo>
                  <a:pt x="3236" y="2433"/>
                </a:lnTo>
                <a:lnTo>
                  <a:pt x="2920" y="2263"/>
                </a:lnTo>
                <a:lnTo>
                  <a:pt x="2579" y="2117"/>
                </a:lnTo>
                <a:lnTo>
                  <a:pt x="2896" y="1850"/>
                </a:lnTo>
                <a:lnTo>
                  <a:pt x="3090" y="1704"/>
                </a:lnTo>
                <a:lnTo>
                  <a:pt x="3139" y="1606"/>
                </a:lnTo>
                <a:lnTo>
                  <a:pt x="3188" y="1509"/>
                </a:lnTo>
                <a:lnTo>
                  <a:pt x="3358" y="1606"/>
                </a:lnTo>
                <a:lnTo>
                  <a:pt x="3528" y="1704"/>
                </a:lnTo>
                <a:lnTo>
                  <a:pt x="3869" y="1874"/>
                </a:lnTo>
                <a:lnTo>
                  <a:pt x="4234" y="1996"/>
                </a:lnTo>
                <a:lnTo>
                  <a:pt x="4623" y="2117"/>
                </a:lnTo>
                <a:lnTo>
                  <a:pt x="5718" y="2433"/>
                </a:lnTo>
                <a:lnTo>
                  <a:pt x="6813" y="2750"/>
                </a:lnTo>
                <a:lnTo>
                  <a:pt x="8906" y="3334"/>
                </a:lnTo>
                <a:lnTo>
                  <a:pt x="9952" y="3601"/>
                </a:lnTo>
                <a:lnTo>
                  <a:pt x="11023" y="3820"/>
                </a:lnTo>
                <a:lnTo>
                  <a:pt x="11071" y="3845"/>
                </a:lnTo>
                <a:lnTo>
                  <a:pt x="11120" y="3869"/>
                </a:lnTo>
                <a:lnTo>
                  <a:pt x="11193" y="3845"/>
                </a:lnTo>
                <a:lnTo>
                  <a:pt x="11242" y="3820"/>
                </a:lnTo>
                <a:lnTo>
                  <a:pt x="11509" y="3553"/>
                </a:lnTo>
                <a:lnTo>
                  <a:pt x="11753" y="3236"/>
                </a:lnTo>
                <a:lnTo>
                  <a:pt x="11972" y="2920"/>
                </a:lnTo>
                <a:lnTo>
                  <a:pt x="12215" y="2628"/>
                </a:lnTo>
                <a:lnTo>
                  <a:pt x="12507" y="2336"/>
                </a:lnTo>
                <a:lnTo>
                  <a:pt x="12799" y="2044"/>
                </a:lnTo>
                <a:lnTo>
                  <a:pt x="13115" y="1777"/>
                </a:lnTo>
                <a:lnTo>
                  <a:pt x="13432" y="1533"/>
                </a:lnTo>
                <a:lnTo>
                  <a:pt x="13797" y="1266"/>
                </a:lnTo>
                <a:lnTo>
                  <a:pt x="14186" y="1022"/>
                </a:lnTo>
                <a:lnTo>
                  <a:pt x="14624" y="779"/>
                </a:lnTo>
                <a:lnTo>
                  <a:pt x="14867" y="682"/>
                </a:lnTo>
                <a:lnTo>
                  <a:pt x="15086" y="584"/>
                </a:lnTo>
                <a:lnTo>
                  <a:pt x="15330" y="511"/>
                </a:lnTo>
                <a:lnTo>
                  <a:pt x="15549" y="463"/>
                </a:lnTo>
                <a:lnTo>
                  <a:pt x="15792" y="438"/>
                </a:lnTo>
                <a:close/>
                <a:moveTo>
                  <a:pt x="15987" y="0"/>
                </a:moveTo>
                <a:lnTo>
                  <a:pt x="15743" y="25"/>
                </a:lnTo>
                <a:lnTo>
                  <a:pt x="15500" y="49"/>
                </a:lnTo>
                <a:lnTo>
                  <a:pt x="15281" y="98"/>
                </a:lnTo>
                <a:lnTo>
                  <a:pt x="15038" y="171"/>
                </a:lnTo>
                <a:lnTo>
                  <a:pt x="14575" y="341"/>
                </a:lnTo>
                <a:lnTo>
                  <a:pt x="14137" y="560"/>
                </a:lnTo>
                <a:lnTo>
                  <a:pt x="13724" y="803"/>
                </a:lnTo>
                <a:lnTo>
                  <a:pt x="13286" y="1095"/>
                </a:lnTo>
                <a:lnTo>
                  <a:pt x="12896" y="1387"/>
                </a:lnTo>
                <a:lnTo>
                  <a:pt x="12483" y="1728"/>
                </a:lnTo>
                <a:lnTo>
                  <a:pt x="12118" y="2093"/>
                </a:lnTo>
                <a:lnTo>
                  <a:pt x="11850" y="2360"/>
                </a:lnTo>
                <a:lnTo>
                  <a:pt x="11582" y="2677"/>
                </a:lnTo>
                <a:lnTo>
                  <a:pt x="11315" y="2993"/>
                </a:lnTo>
                <a:lnTo>
                  <a:pt x="11193" y="3163"/>
                </a:lnTo>
                <a:lnTo>
                  <a:pt x="11096" y="3358"/>
                </a:lnTo>
                <a:lnTo>
                  <a:pt x="10122" y="3066"/>
                </a:lnTo>
                <a:lnTo>
                  <a:pt x="9125" y="2798"/>
                </a:lnTo>
                <a:lnTo>
                  <a:pt x="8127" y="2555"/>
                </a:lnTo>
                <a:lnTo>
                  <a:pt x="7130" y="2287"/>
                </a:lnTo>
                <a:lnTo>
                  <a:pt x="5134" y="1704"/>
                </a:lnTo>
                <a:lnTo>
                  <a:pt x="4623" y="1558"/>
                </a:lnTo>
                <a:lnTo>
                  <a:pt x="4137" y="1412"/>
                </a:lnTo>
                <a:lnTo>
                  <a:pt x="3893" y="1363"/>
                </a:lnTo>
                <a:lnTo>
                  <a:pt x="3626" y="1314"/>
                </a:lnTo>
                <a:lnTo>
                  <a:pt x="3382" y="1290"/>
                </a:lnTo>
                <a:lnTo>
                  <a:pt x="3115" y="1314"/>
                </a:lnTo>
                <a:lnTo>
                  <a:pt x="3066" y="1290"/>
                </a:lnTo>
                <a:lnTo>
                  <a:pt x="2993" y="1266"/>
                </a:lnTo>
                <a:lnTo>
                  <a:pt x="2920" y="1266"/>
                </a:lnTo>
                <a:lnTo>
                  <a:pt x="2774" y="1314"/>
                </a:lnTo>
                <a:lnTo>
                  <a:pt x="2677" y="1387"/>
                </a:lnTo>
                <a:lnTo>
                  <a:pt x="2555" y="1485"/>
                </a:lnTo>
                <a:lnTo>
                  <a:pt x="2287" y="1728"/>
                </a:lnTo>
                <a:lnTo>
                  <a:pt x="2044" y="1971"/>
                </a:lnTo>
                <a:lnTo>
                  <a:pt x="1825" y="2239"/>
                </a:lnTo>
                <a:lnTo>
                  <a:pt x="1704" y="2433"/>
                </a:lnTo>
                <a:lnTo>
                  <a:pt x="1606" y="2628"/>
                </a:lnTo>
                <a:lnTo>
                  <a:pt x="1582" y="2652"/>
                </a:lnTo>
                <a:lnTo>
                  <a:pt x="1558" y="2701"/>
                </a:lnTo>
                <a:lnTo>
                  <a:pt x="1558" y="2750"/>
                </a:lnTo>
                <a:lnTo>
                  <a:pt x="1582" y="2823"/>
                </a:lnTo>
                <a:lnTo>
                  <a:pt x="1704" y="2993"/>
                </a:lnTo>
                <a:lnTo>
                  <a:pt x="1850" y="3188"/>
                </a:lnTo>
                <a:lnTo>
                  <a:pt x="1995" y="3358"/>
                </a:lnTo>
                <a:lnTo>
                  <a:pt x="2166" y="3528"/>
                </a:lnTo>
                <a:lnTo>
                  <a:pt x="2531" y="3820"/>
                </a:lnTo>
                <a:lnTo>
                  <a:pt x="2896" y="4112"/>
                </a:lnTo>
                <a:lnTo>
                  <a:pt x="3261" y="4404"/>
                </a:lnTo>
                <a:lnTo>
                  <a:pt x="3650" y="4672"/>
                </a:lnTo>
                <a:lnTo>
                  <a:pt x="4429" y="5207"/>
                </a:lnTo>
                <a:lnTo>
                  <a:pt x="5159" y="5645"/>
                </a:lnTo>
                <a:lnTo>
                  <a:pt x="5913" y="6083"/>
                </a:lnTo>
                <a:lnTo>
                  <a:pt x="6692" y="6448"/>
                </a:lnTo>
                <a:lnTo>
                  <a:pt x="7470" y="6789"/>
                </a:lnTo>
                <a:lnTo>
                  <a:pt x="7470" y="6813"/>
                </a:lnTo>
                <a:lnTo>
                  <a:pt x="7446" y="6862"/>
                </a:lnTo>
                <a:lnTo>
                  <a:pt x="7446" y="6911"/>
                </a:lnTo>
                <a:lnTo>
                  <a:pt x="7251" y="7105"/>
                </a:lnTo>
                <a:lnTo>
                  <a:pt x="7081" y="7324"/>
                </a:lnTo>
                <a:lnTo>
                  <a:pt x="6740" y="7762"/>
                </a:lnTo>
                <a:lnTo>
                  <a:pt x="5913" y="8857"/>
                </a:lnTo>
                <a:lnTo>
                  <a:pt x="4988" y="10074"/>
                </a:lnTo>
                <a:lnTo>
                  <a:pt x="4672" y="10463"/>
                </a:lnTo>
                <a:lnTo>
                  <a:pt x="4526" y="10682"/>
                </a:lnTo>
                <a:lnTo>
                  <a:pt x="4477" y="10779"/>
                </a:lnTo>
                <a:lnTo>
                  <a:pt x="4453" y="10901"/>
                </a:lnTo>
                <a:lnTo>
                  <a:pt x="4088" y="10779"/>
                </a:lnTo>
                <a:lnTo>
                  <a:pt x="3699" y="10682"/>
                </a:lnTo>
                <a:lnTo>
                  <a:pt x="2944" y="10536"/>
                </a:lnTo>
                <a:lnTo>
                  <a:pt x="2506" y="10463"/>
                </a:lnTo>
                <a:lnTo>
                  <a:pt x="2044" y="10439"/>
                </a:lnTo>
                <a:lnTo>
                  <a:pt x="1582" y="10414"/>
                </a:lnTo>
                <a:lnTo>
                  <a:pt x="1144" y="10439"/>
                </a:lnTo>
                <a:lnTo>
                  <a:pt x="1095" y="10414"/>
                </a:lnTo>
                <a:lnTo>
                  <a:pt x="1047" y="10414"/>
                </a:lnTo>
                <a:lnTo>
                  <a:pt x="949" y="10439"/>
                </a:lnTo>
                <a:lnTo>
                  <a:pt x="876" y="10463"/>
                </a:lnTo>
                <a:lnTo>
                  <a:pt x="682" y="10560"/>
                </a:lnTo>
                <a:lnTo>
                  <a:pt x="536" y="10706"/>
                </a:lnTo>
                <a:lnTo>
                  <a:pt x="390" y="10901"/>
                </a:lnTo>
                <a:lnTo>
                  <a:pt x="268" y="11096"/>
                </a:lnTo>
                <a:lnTo>
                  <a:pt x="171" y="11290"/>
                </a:lnTo>
                <a:lnTo>
                  <a:pt x="73" y="11485"/>
                </a:lnTo>
                <a:lnTo>
                  <a:pt x="25" y="11655"/>
                </a:lnTo>
                <a:lnTo>
                  <a:pt x="0" y="11728"/>
                </a:lnTo>
                <a:lnTo>
                  <a:pt x="0" y="11777"/>
                </a:lnTo>
                <a:lnTo>
                  <a:pt x="25" y="11850"/>
                </a:lnTo>
                <a:lnTo>
                  <a:pt x="73" y="11874"/>
                </a:lnTo>
                <a:lnTo>
                  <a:pt x="146" y="11947"/>
                </a:lnTo>
                <a:lnTo>
                  <a:pt x="268" y="11947"/>
                </a:lnTo>
                <a:lnTo>
                  <a:pt x="414" y="12069"/>
                </a:lnTo>
                <a:lnTo>
                  <a:pt x="584" y="12166"/>
                </a:lnTo>
                <a:lnTo>
                  <a:pt x="949" y="12361"/>
                </a:lnTo>
                <a:lnTo>
                  <a:pt x="1509" y="12653"/>
                </a:lnTo>
                <a:lnTo>
                  <a:pt x="2093" y="12921"/>
                </a:lnTo>
                <a:lnTo>
                  <a:pt x="2604" y="13188"/>
                </a:lnTo>
                <a:lnTo>
                  <a:pt x="3115" y="13480"/>
                </a:lnTo>
                <a:lnTo>
                  <a:pt x="3309" y="13578"/>
                </a:lnTo>
                <a:lnTo>
                  <a:pt x="3455" y="13724"/>
                </a:lnTo>
                <a:lnTo>
                  <a:pt x="3650" y="13821"/>
                </a:lnTo>
                <a:lnTo>
                  <a:pt x="3747" y="13845"/>
                </a:lnTo>
                <a:lnTo>
                  <a:pt x="3845" y="13870"/>
                </a:lnTo>
                <a:lnTo>
                  <a:pt x="3845" y="13967"/>
                </a:lnTo>
                <a:lnTo>
                  <a:pt x="3869" y="14089"/>
                </a:lnTo>
                <a:lnTo>
                  <a:pt x="3942" y="14186"/>
                </a:lnTo>
                <a:lnTo>
                  <a:pt x="4015" y="14283"/>
                </a:lnTo>
                <a:lnTo>
                  <a:pt x="4112" y="14381"/>
                </a:lnTo>
                <a:lnTo>
                  <a:pt x="4185" y="14527"/>
                </a:lnTo>
                <a:lnTo>
                  <a:pt x="4307" y="14819"/>
                </a:lnTo>
                <a:lnTo>
                  <a:pt x="4429" y="15135"/>
                </a:lnTo>
                <a:lnTo>
                  <a:pt x="4526" y="15427"/>
                </a:lnTo>
                <a:lnTo>
                  <a:pt x="4818" y="15938"/>
                </a:lnTo>
                <a:lnTo>
                  <a:pt x="5110" y="16449"/>
                </a:lnTo>
                <a:lnTo>
                  <a:pt x="5378" y="16887"/>
                </a:lnTo>
                <a:lnTo>
                  <a:pt x="5548" y="17082"/>
                </a:lnTo>
                <a:lnTo>
                  <a:pt x="5645" y="17179"/>
                </a:lnTo>
                <a:lnTo>
                  <a:pt x="5743" y="17252"/>
                </a:lnTo>
                <a:lnTo>
                  <a:pt x="5743" y="17325"/>
                </a:lnTo>
                <a:lnTo>
                  <a:pt x="5767" y="17349"/>
                </a:lnTo>
                <a:lnTo>
                  <a:pt x="5864" y="17374"/>
                </a:lnTo>
                <a:lnTo>
                  <a:pt x="5937" y="17374"/>
                </a:lnTo>
                <a:lnTo>
                  <a:pt x="6010" y="17349"/>
                </a:lnTo>
                <a:lnTo>
                  <a:pt x="6108" y="17301"/>
                </a:lnTo>
                <a:lnTo>
                  <a:pt x="6254" y="17228"/>
                </a:lnTo>
                <a:lnTo>
                  <a:pt x="6400" y="17106"/>
                </a:lnTo>
                <a:lnTo>
                  <a:pt x="6789" y="16863"/>
                </a:lnTo>
                <a:lnTo>
                  <a:pt x="6984" y="16741"/>
                </a:lnTo>
                <a:lnTo>
                  <a:pt x="7057" y="16644"/>
                </a:lnTo>
                <a:lnTo>
                  <a:pt x="7130" y="16571"/>
                </a:lnTo>
                <a:lnTo>
                  <a:pt x="7203" y="16522"/>
                </a:lnTo>
                <a:lnTo>
                  <a:pt x="7251" y="16449"/>
                </a:lnTo>
                <a:lnTo>
                  <a:pt x="7276" y="16230"/>
                </a:lnTo>
                <a:lnTo>
                  <a:pt x="7276" y="16011"/>
                </a:lnTo>
                <a:lnTo>
                  <a:pt x="7203" y="15597"/>
                </a:lnTo>
                <a:lnTo>
                  <a:pt x="7008" y="14478"/>
                </a:lnTo>
                <a:lnTo>
                  <a:pt x="6886" y="13918"/>
                </a:lnTo>
                <a:lnTo>
                  <a:pt x="6765" y="13359"/>
                </a:lnTo>
                <a:lnTo>
                  <a:pt x="6692" y="13091"/>
                </a:lnTo>
                <a:lnTo>
                  <a:pt x="6667" y="12969"/>
                </a:lnTo>
                <a:lnTo>
                  <a:pt x="6594" y="12848"/>
                </a:lnTo>
                <a:lnTo>
                  <a:pt x="6813" y="12799"/>
                </a:lnTo>
                <a:lnTo>
                  <a:pt x="6984" y="12702"/>
                </a:lnTo>
                <a:lnTo>
                  <a:pt x="7373" y="12483"/>
                </a:lnTo>
                <a:lnTo>
                  <a:pt x="8614" y="11753"/>
                </a:lnTo>
                <a:lnTo>
                  <a:pt x="9149" y="11412"/>
                </a:lnTo>
                <a:lnTo>
                  <a:pt x="9660" y="11047"/>
                </a:lnTo>
                <a:lnTo>
                  <a:pt x="10171" y="10658"/>
                </a:lnTo>
                <a:lnTo>
                  <a:pt x="10414" y="10439"/>
                </a:lnTo>
                <a:lnTo>
                  <a:pt x="10633" y="10220"/>
                </a:lnTo>
                <a:lnTo>
                  <a:pt x="10755" y="10414"/>
                </a:lnTo>
                <a:lnTo>
                  <a:pt x="10877" y="10633"/>
                </a:lnTo>
                <a:lnTo>
                  <a:pt x="11120" y="10998"/>
                </a:lnTo>
                <a:lnTo>
                  <a:pt x="11655" y="11850"/>
                </a:lnTo>
                <a:lnTo>
                  <a:pt x="12191" y="12677"/>
                </a:lnTo>
                <a:lnTo>
                  <a:pt x="12750" y="13505"/>
                </a:lnTo>
                <a:lnTo>
                  <a:pt x="13286" y="14308"/>
                </a:lnTo>
                <a:lnTo>
                  <a:pt x="13870" y="15086"/>
                </a:lnTo>
                <a:lnTo>
                  <a:pt x="14478" y="15865"/>
                </a:lnTo>
                <a:lnTo>
                  <a:pt x="14551" y="15914"/>
                </a:lnTo>
                <a:lnTo>
                  <a:pt x="14624" y="15938"/>
                </a:lnTo>
                <a:lnTo>
                  <a:pt x="14721" y="15914"/>
                </a:lnTo>
                <a:lnTo>
                  <a:pt x="14794" y="15889"/>
                </a:lnTo>
                <a:lnTo>
                  <a:pt x="14867" y="15865"/>
                </a:lnTo>
                <a:lnTo>
                  <a:pt x="15086" y="15743"/>
                </a:lnTo>
                <a:lnTo>
                  <a:pt x="15281" y="15597"/>
                </a:lnTo>
                <a:lnTo>
                  <a:pt x="15646" y="15281"/>
                </a:lnTo>
                <a:lnTo>
                  <a:pt x="15841" y="15135"/>
                </a:lnTo>
                <a:lnTo>
                  <a:pt x="16011" y="14965"/>
                </a:lnTo>
                <a:lnTo>
                  <a:pt x="16157" y="14770"/>
                </a:lnTo>
                <a:lnTo>
                  <a:pt x="16254" y="14575"/>
                </a:lnTo>
                <a:lnTo>
                  <a:pt x="16279" y="14527"/>
                </a:lnTo>
                <a:lnTo>
                  <a:pt x="16327" y="14478"/>
                </a:lnTo>
                <a:lnTo>
                  <a:pt x="16352" y="14429"/>
                </a:lnTo>
                <a:lnTo>
                  <a:pt x="16352" y="14356"/>
                </a:lnTo>
                <a:lnTo>
                  <a:pt x="16352" y="14283"/>
                </a:lnTo>
                <a:lnTo>
                  <a:pt x="16084" y="13261"/>
                </a:lnTo>
                <a:lnTo>
                  <a:pt x="15768" y="12264"/>
                </a:lnTo>
                <a:lnTo>
                  <a:pt x="15111" y="10244"/>
                </a:lnTo>
                <a:lnTo>
                  <a:pt x="14478" y="8225"/>
                </a:lnTo>
                <a:lnTo>
                  <a:pt x="14113" y="7130"/>
                </a:lnTo>
                <a:lnTo>
                  <a:pt x="14016" y="6813"/>
                </a:lnTo>
                <a:lnTo>
                  <a:pt x="13943" y="6643"/>
                </a:lnTo>
                <a:lnTo>
                  <a:pt x="13870" y="6521"/>
                </a:lnTo>
                <a:lnTo>
                  <a:pt x="14186" y="6327"/>
                </a:lnTo>
                <a:lnTo>
                  <a:pt x="14478" y="6132"/>
                </a:lnTo>
                <a:lnTo>
                  <a:pt x="14794" y="5913"/>
                </a:lnTo>
                <a:lnTo>
                  <a:pt x="15062" y="5694"/>
                </a:lnTo>
                <a:lnTo>
                  <a:pt x="15330" y="5475"/>
                </a:lnTo>
                <a:lnTo>
                  <a:pt x="15597" y="5232"/>
                </a:lnTo>
                <a:lnTo>
                  <a:pt x="15865" y="4964"/>
                </a:lnTo>
                <a:lnTo>
                  <a:pt x="16108" y="4696"/>
                </a:lnTo>
                <a:lnTo>
                  <a:pt x="16157" y="4696"/>
                </a:lnTo>
                <a:lnTo>
                  <a:pt x="16181" y="4648"/>
                </a:lnTo>
                <a:lnTo>
                  <a:pt x="16181" y="4599"/>
                </a:lnTo>
                <a:lnTo>
                  <a:pt x="16449" y="4283"/>
                </a:lnTo>
                <a:lnTo>
                  <a:pt x="16692" y="3942"/>
                </a:lnTo>
                <a:lnTo>
                  <a:pt x="16911" y="3601"/>
                </a:lnTo>
                <a:lnTo>
                  <a:pt x="17130" y="3188"/>
                </a:lnTo>
                <a:lnTo>
                  <a:pt x="17325" y="2774"/>
                </a:lnTo>
                <a:lnTo>
                  <a:pt x="17422" y="2531"/>
                </a:lnTo>
                <a:lnTo>
                  <a:pt x="17495" y="2312"/>
                </a:lnTo>
                <a:lnTo>
                  <a:pt x="17544" y="2093"/>
                </a:lnTo>
                <a:lnTo>
                  <a:pt x="17568" y="1850"/>
                </a:lnTo>
                <a:lnTo>
                  <a:pt x="17593" y="1631"/>
                </a:lnTo>
                <a:lnTo>
                  <a:pt x="17568" y="1412"/>
                </a:lnTo>
                <a:lnTo>
                  <a:pt x="17544" y="1193"/>
                </a:lnTo>
                <a:lnTo>
                  <a:pt x="17471" y="998"/>
                </a:lnTo>
                <a:lnTo>
                  <a:pt x="17374" y="779"/>
                </a:lnTo>
                <a:lnTo>
                  <a:pt x="17228" y="609"/>
                </a:lnTo>
                <a:lnTo>
                  <a:pt x="17057" y="414"/>
                </a:lnTo>
                <a:lnTo>
                  <a:pt x="16863" y="268"/>
                </a:lnTo>
                <a:lnTo>
                  <a:pt x="16644" y="146"/>
                </a:lnTo>
                <a:lnTo>
                  <a:pt x="16425" y="73"/>
                </a:lnTo>
                <a:lnTo>
                  <a:pt x="16206" y="25"/>
                </a:lnTo>
                <a:lnTo>
                  <a:pt x="1598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" name="Google Shape;619;p47"/>
          <p:cNvSpPr/>
          <p:nvPr/>
        </p:nvSpPr>
        <p:spPr>
          <a:xfrm>
            <a:off x="8071553" y="1132922"/>
            <a:ext cx="648898" cy="780985"/>
          </a:xfrm>
          <a:custGeom>
            <a:avLst/>
            <a:gdLst/>
            <a:ahLst/>
            <a:cxnLst/>
            <a:rect l="l" t="t" r="r" b="b"/>
            <a:pathLst>
              <a:path w="19200" h="19345" extrusionOk="0">
                <a:moveTo>
                  <a:pt x="15987" y="3382"/>
                </a:moveTo>
                <a:lnTo>
                  <a:pt x="16133" y="3528"/>
                </a:lnTo>
                <a:lnTo>
                  <a:pt x="15914" y="3577"/>
                </a:lnTo>
                <a:lnTo>
                  <a:pt x="15720" y="3601"/>
                </a:lnTo>
                <a:lnTo>
                  <a:pt x="15306" y="3626"/>
                </a:lnTo>
                <a:lnTo>
                  <a:pt x="15379" y="3601"/>
                </a:lnTo>
                <a:lnTo>
                  <a:pt x="15695" y="3504"/>
                </a:lnTo>
                <a:lnTo>
                  <a:pt x="15987" y="3382"/>
                </a:lnTo>
                <a:close/>
                <a:moveTo>
                  <a:pt x="10707" y="2628"/>
                </a:moveTo>
                <a:lnTo>
                  <a:pt x="10804" y="2652"/>
                </a:lnTo>
                <a:lnTo>
                  <a:pt x="10877" y="2677"/>
                </a:lnTo>
                <a:lnTo>
                  <a:pt x="10902" y="2701"/>
                </a:lnTo>
                <a:lnTo>
                  <a:pt x="10926" y="2750"/>
                </a:lnTo>
                <a:lnTo>
                  <a:pt x="10950" y="2798"/>
                </a:lnTo>
                <a:lnTo>
                  <a:pt x="10926" y="2847"/>
                </a:lnTo>
                <a:lnTo>
                  <a:pt x="10877" y="2969"/>
                </a:lnTo>
                <a:lnTo>
                  <a:pt x="10804" y="3090"/>
                </a:lnTo>
                <a:lnTo>
                  <a:pt x="10707" y="3188"/>
                </a:lnTo>
                <a:lnTo>
                  <a:pt x="10537" y="3358"/>
                </a:lnTo>
                <a:lnTo>
                  <a:pt x="10172" y="3650"/>
                </a:lnTo>
                <a:lnTo>
                  <a:pt x="9758" y="3893"/>
                </a:lnTo>
                <a:lnTo>
                  <a:pt x="9320" y="4112"/>
                </a:lnTo>
                <a:lnTo>
                  <a:pt x="8882" y="4258"/>
                </a:lnTo>
                <a:lnTo>
                  <a:pt x="8785" y="4283"/>
                </a:lnTo>
                <a:lnTo>
                  <a:pt x="8736" y="4258"/>
                </a:lnTo>
                <a:lnTo>
                  <a:pt x="8688" y="4210"/>
                </a:lnTo>
                <a:lnTo>
                  <a:pt x="8688" y="4161"/>
                </a:lnTo>
                <a:lnTo>
                  <a:pt x="8688" y="4015"/>
                </a:lnTo>
                <a:lnTo>
                  <a:pt x="8712" y="3869"/>
                </a:lnTo>
                <a:lnTo>
                  <a:pt x="8712" y="3577"/>
                </a:lnTo>
                <a:lnTo>
                  <a:pt x="8688" y="3285"/>
                </a:lnTo>
                <a:lnTo>
                  <a:pt x="8663" y="3236"/>
                </a:lnTo>
                <a:lnTo>
                  <a:pt x="8615" y="3212"/>
                </a:lnTo>
                <a:lnTo>
                  <a:pt x="8517" y="3163"/>
                </a:lnTo>
                <a:lnTo>
                  <a:pt x="8396" y="3139"/>
                </a:lnTo>
                <a:lnTo>
                  <a:pt x="8250" y="3090"/>
                </a:lnTo>
                <a:lnTo>
                  <a:pt x="8128" y="3017"/>
                </a:lnTo>
                <a:lnTo>
                  <a:pt x="8079" y="2944"/>
                </a:lnTo>
                <a:lnTo>
                  <a:pt x="8031" y="2896"/>
                </a:lnTo>
                <a:lnTo>
                  <a:pt x="8590" y="2774"/>
                </a:lnTo>
                <a:lnTo>
                  <a:pt x="8858" y="2725"/>
                </a:lnTo>
                <a:lnTo>
                  <a:pt x="9150" y="2677"/>
                </a:lnTo>
                <a:lnTo>
                  <a:pt x="9369" y="2652"/>
                </a:lnTo>
                <a:lnTo>
                  <a:pt x="10002" y="2652"/>
                </a:lnTo>
                <a:lnTo>
                  <a:pt x="10367" y="2628"/>
                </a:lnTo>
                <a:close/>
                <a:moveTo>
                  <a:pt x="10440" y="2360"/>
                </a:moveTo>
                <a:lnTo>
                  <a:pt x="10172" y="2385"/>
                </a:lnTo>
                <a:lnTo>
                  <a:pt x="9223" y="2385"/>
                </a:lnTo>
                <a:lnTo>
                  <a:pt x="8809" y="2433"/>
                </a:lnTo>
                <a:lnTo>
                  <a:pt x="8420" y="2482"/>
                </a:lnTo>
                <a:lnTo>
                  <a:pt x="8006" y="2579"/>
                </a:lnTo>
                <a:lnTo>
                  <a:pt x="7982" y="2579"/>
                </a:lnTo>
                <a:lnTo>
                  <a:pt x="7885" y="2604"/>
                </a:lnTo>
                <a:lnTo>
                  <a:pt x="7812" y="2652"/>
                </a:lnTo>
                <a:lnTo>
                  <a:pt x="7763" y="2701"/>
                </a:lnTo>
                <a:lnTo>
                  <a:pt x="7739" y="2774"/>
                </a:lnTo>
                <a:lnTo>
                  <a:pt x="7714" y="2847"/>
                </a:lnTo>
                <a:lnTo>
                  <a:pt x="7739" y="2944"/>
                </a:lnTo>
                <a:lnTo>
                  <a:pt x="7763" y="3017"/>
                </a:lnTo>
                <a:lnTo>
                  <a:pt x="7812" y="3115"/>
                </a:lnTo>
                <a:lnTo>
                  <a:pt x="7860" y="3188"/>
                </a:lnTo>
                <a:lnTo>
                  <a:pt x="8006" y="3334"/>
                </a:lnTo>
                <a:lnTo>
                  <a:pt x="8177" y="3431"/>
                </a:lnTo>
                <a:lnTo>
                  <a:pt x="8347" y="3480"/>
                </a:lnTo>
                <a:lnTo>
                  <a:pt x="8347" y="3845"/>
                </a:lnTo>
                <a:lnTo>
                  <a:pt x="8323" y="4015"/>
                </a:lnTo>
                <a:lnTo>
                  <a:pt x="8347" y="4210"/>
                </a:lnTo>
                <a:lnTo>
                  <a:pt x="8371" y="4356"/>
                </a:lnTo>
                <a:lnTo>
                  <a:pt x="8396" y="4429"/>
                </a:lnTo>
                <a:lnTo>
                  <a:pt x="8444" y="4502"/>
                </a:lnTo>
                <a:lnTo>
                  <a:pt x="8493" y="4550"/>
                </a:lnTo>
                <a:lnTo>
                  <a:pt x="8566" y="4575"/>
                </a:lnTo>
                <a:lnTo>
                  <a:pt x="8639" y="4599"/>
                </a:lnTo>
                <a:lnTo>
                  <a:pt x="8736" y="4623"/>
                </a:lnTo>
                <a:lnTo>
                  <a:pt x="8882" y="4623"/>
                </a:lnTo>
                <a:lnTo>
                  <a:pt x="9004" y="4599"/>
                </a:lnTo>
                <a:lnTo>
                  <a:pt x="9272" y="4502"/>
                </a:lnTo>
                <a:lnTo>
                  <a:pt x="9515" y="4380"/>
                </a:lnTo>
                <a:lnTo>
                  <a:pt x="9758" y="4234"/>
                </a:lnTo>
                <a:lnTo>
                  <a:pt x="10075" y="4064"/>
                </a:lnTo>
                <a:lnTo>
                  <a:pt x="10367" y="3869"/>
                </a:lnTo>
                <a:lnTo>
                  <a:pt x="10659" y="3650"/>
                </a:lnTo>
                <a:lnTo>
                  <a:pt x="10950" y="3431"/>
                </a:lnTo>
                <a:lnTo>
                  <a:pt x="11072" y="3261"/>
                </a:lnTo>
                <a:lnTo>
                  <a:pt x="11169" y="3090"/>
                </a:lnTo>
                <a:lnTo>
                  <a:pt x="11242" y="2920"/>
                </a:lnTo>
                <a:lnTo>
                  <a:pt x="11242" y="2774"/>
                </a:lnTo>
                <a:lnTo>
                  <a:pt x="11194" y="2628"/>
                </a:lnTo>
                <a:lnTo>
                  <a:pt x="11145" y="2579"/>
                </a:lnTo>
                <a:lnTo>
                  <a:pt x="11096" y="2506"/>
                </a:lnTo>
                <a:lnTo>
                  <a:pt x="10926" y="2433"/>
                </a:lnTo>
                <a:lnTo>
                  <a:pt x="10707" y="2385"/>
                </a:lnTo>
                <a:lnTo>
                  <a:pt x="10440" y="2360"/>
                </a:lnTo>
                <a:close/>
                <a:moveTo>
                  <a:pt x="11486" y="5037"/>
                </a:moveTo>
                <a:lnTo>
                  <a:pt x="11510" y="5061"/>
                </a:lnTo>
                <a:lnTo>
                  <a:pt x="11607" y="5134"/>
                </a:lnTo>
                <a:lnTo>
                  <a:pt x="11656" y="5232"/>
                </a:lnTo>
                <a:lnTo>
                  <a:pt x="11656" y="5329"/>
                </a:lnTo>
                <a:lnTo>
                  <a:pt x="11607" y="5426"/>
                </a:lnTo>
                <a:lnTo>
                  <a:pt x="11559" y="5499"/>
                </a:lnTo>
                <a:lnTo>
                  <a:pt x="11486" y="5548"/>
                </a:lnTo>
                <a:lnTo>
                  <a:pt x="11413" y="5572"/>
                </a:lnTo>
                <a:lnTo>
                  <a:pt x="11340" y="5572"/>
                </a:lnTo>
                <a:lnTo>
                  <a:pt x="11413" y="5280"/>
                </a:lnTo>
                <a:lnTo>
                  <a:pt x="11437" y="5159"/>
                </a:lnTo>
                <a:lnTo>
                  <a:pt x="11486" y="5037"/>
                </a:lnTo>
                <a:close/>
                <a:moveTo>
                  <a:pt x="11486" y="4672"/>
                </a:moveTo>
                <a:lnTo>
                  <a:pt x="11364" y="4721"/>
                </a:lnTo>
                <a:lnTo>
                  <a:pt x="11242" y="4818"/>
                </a:lnTo>
                <a:lnTo>
                  <a:pt x="11145" y="4940"/>
                </a:lnTo>
                <a:lnTo>
                  <a:pt x="11096" y="5086"/>
                </a:lnTo>
                <a:lnTo>
                  <a:pt x="11048" y="5256"/>
                </a:lnTo>
                <a:lnTo>
                  <a:pt x="11023" y="5426"/>
                </a:lnTo>
                <a:lnTo>
                  <a:pt x="10975" y="5499"/>
                </a:lnTo>
                <a:lnTo>
                  <a:pt x="10926" y="5572"/>
                </a:lnTo>
                <a:lnTo>
                  <a:pt x="10902" y="5645"/>
                </a:lnTo>
                <a:lnTo>
                  <a:pt x="10877" y="5742"/>
                </a:lnTo>
                <a:lnTo>
                  <a:pt x="10902" y="5815"/>
                </a:lnTo>
                <a:lnTo>
                  <a:pt x="10975" y="5864"/>
                </a:lnTo>
                <a:lnTo>
                  <a:pt x="11121" y="5937"/>
                </a:lnTo>
                <a:lnTo>
                  <a:pt x="11242" y="5961"/>
                </a:lnTo>
                <a:lnTo>
                  <a:pt x="11388" y="5961"/>
                </a:lnTo>
                <a:lnTo>
                  <a:pt x="11510" y="5937"/>
                </a:lnTo>
                <a:lnTo>
                  <a:pt x="11632" y="5913"/>
                </a:lnTo>
                <a:lnTo>
                  <a:pt x="11753" y="5840"/>
                </a:lnTo>
                <a:lnTo>
                  <a:pt x="11875" y="5742"/>
                </a:lnTo>
                <a:lnTo>
                  <a:pt x="11948" y="5621"/>
                </a:lnTo>
                <a:lnTo>
                  <a:pt x="12021" y="5499"/>
                </a:lnTo>
                <a:lnTo>
                  <a:pt x="12070" y="5378"/>
                </a:lnTo>
                <a:lnTo>
                  <a:pt x="12070" y="5256"/>
                </a:lnTo>
                <a:lnTo>
                  <a:pt x="12045" y="5110"/>
                </a:lnTo>
                <a:lnTo>
                  <a:pt x="11997" y="5013"/>
                </a:lnTo>
                <a:lnTo>
                  <a:pt x="11924" y="4891"/>
                </a:lnTo>
                <a:lnTo>
                  <a:pt x="11851" y="4794"/>
                </a:lnTo>
                <a:lnTo>
                  <a:pt x="11729" y="4721"/>
                </a:lnTo>
                <a:lnTo>
                  <a:pt x="11656" y="4696"/>
                </a:lnTo>
                <a:lnTo>
                  <a:pt x="11607" y="4696"/>
                </a:lnTo>
                <a:lnTo>
                  <a:pt x="11559" y="4672"/>
                </a:lnTo>
                <a:close/>
                <a:moveTo>
                  <a:pt x="14479" y="3991"/>
                </a:moveTo>
                <a:lnTo>
                  <a:pt x="15063" y="4064"/>
                </a:lnTo>
                <a:lnTo>
                  <a:pt x="15574" y="4064"/>
                </a:lnTo>
                <a:lnTo>
                  <a:pt x="15184" y="4234"/>
                </a:lnTo>
                <a:lnTo>
                  <a:pt x="14260" y="4599"/>
                </a:lnTo>
                <a:lnTo>
                  <a:pt x="13797" y="4818"/>
                </a:lnTo>
                <a:lnTo>
                  <a:pt x="13578" y="4940"/>
                </a:lnTo>
                <a:lnTo>
                  <a:pt x="13384" y="5061"/>
                </a:lnTo>
                <a:lnTo>
                  <a:pt x="13359" y="5086"/>
                </a:lnTo>
                <a:lnTo>
                  <a:pt x="13359" y="5134"/>
                </a:lnTo>
                <a:lnTo>
                  <a:pt x="13384" y="5159"/>
                </a:lnTo>
                <a:lnTo>
                  <a:pt x="13627" y="5159"/>
                </a:lnTo>
                <a:lnTo>
                  <a:pt x="13870" y="5110"/>
                </a:lnTo>
                <a:lnTo>
                  <a:pt x="14089" y="5061"/>
                </a:lnTo>
                <a:lnTo>
                  <a:pt x="14308" y="4988"/>
                </a:lnTo>
                <a:lnTo>
                  <a:pt x="14746" y="4818"/>
                </a:lnTo>
                <a:lnTo>
                  <a:pt x="15184" y="4648"/>
                </a:lnTo>
                <a:lnTo>
                  <a:pt x="16109" y="4283"/>
                </a:lnTo>
                <a:lnTo>
                  <a:pt x="16377" y="4185"/>
                </a:lnTo>
                <a:lnTo>
                  <a:pt x="16644" y="4088"/>
                </a:lnTo>
                <a:lnTo>
                  <a:pt x="17034" y="4623"/>
                </a:lnTo>
                <a:lnTo>
                  <a:pt x="16790" y="4696"/>
                </a:lnTo>
                <a:lnTo>
                  <a:pt x="16255" y="4842"/>
                </a:lnTo>
                <a:lnTo>
                  <a:pt x="15720" y="4964"/>
                </a:lnTo>
                <a:lnTo>
                  <a:pt x="15282" y="5061"/>
                </a:lnTo>
                <a:lnTo>
                  <a:pt x="15014" y="5110"/>
                </a:lnTo>
                <a:lnTo>
                  <a:pt x="14771" y="5207"/>
                </a:lnTo>
                <a:lnTo>
                  <a:pt x="14552" y="5305"/>
                </a:lnTo>
                <a:lnTo>
                  <a:pt x="14333" y="5426"/>
                </a:lnTo>
                <a:lnTo>
                  <a:pt x="14162" y="5572"/>
                </a:lnTo>
                <a:lnTo>
                  <a:pt x="14114" y="5669"/>
                </a:lnTo>
                <a:lnTo>
                  <a:pt x="14041" y="5767"/>
                </a:lnTo>
                <a:lnTo>
                  <a:pt x="14065" y="5815"/>
                </a:lnTo>
                <a:lnTo>
                  <a:pt x="14065" y="5840"/>
                </a:lnTo>
                <a:lnTo>
                  <a:pt x="14114" y="5840"/>
                </a:lnTo>
                <a:lnTo>
                  <a:pt x="14552" y="5694"/>
                </a:lnTo>
                <a:lnTo>
                  <a:pt x="15014" y="5572"/>
                </a:lnTo>
                <a:lnTo>
                  <a:pt x="15476" y="5426"/>
                </a:lnTo>
                <a:lnTo>
                  <a:pt x="15939" y="5329"/>
                </a:lnTo>
                <a:lnTo>
                  <a:pt x="16596" y="5232"/>
                </a:lnTo>
                <a:lnTo>
                  <a:pt x="16985" y="5134"/>
                </a:lnTo>
                <a:lnTo>
                  <a:pt x="17155" y="5086"/>
                </a:lnTo>
                <a:lnTo>
                  <a:pt x="17301" y="5013"/>
                </a:lnTo>
                <a:lnTo>
                  <a:pt x="17569" y="5451"/>
                </a:lnTo>
                <a:lnTo>
                  <a:pt x="14284" y="6740"/>
                </a:lnTo>
                <a:lnTo>
                  <a:pt x="14162" y="6667"/>
                </a:lnTo>
                <a:lnTo>
                  <a:pt x="13992" y="6594"/>
                </a:lnTo>
                <a:lnTo>
                  <a:pt x="13700" y="6399"/>
                </a:lnTo>
                <a:lnTo>
                  <a:pt x="13530" y="6302"/>
                </a:lnTo>
                <a:lnTo>
                  <a:pt x="13384" y="6253"/>
                </a:lnTo>
                <a:lnTo>
                  <a:pt x="13213" y="6253"/>
                </a:lnTo>
                <a:lnTo>
                  <a:pt x="13043" y="6278"/>
                </a:lnTo>
                <a:lnTo>
                  <a:pt x="12921" y="6351"/>
                </a:lnTo>
                <a:lnTo>
                  <a:pt x="12800" y="6424"/>
                </a:lnTo>
                <a:lnTo>
                  <a:pt x="12581" y="6594"/>
                </a:lnTo>
                <a:lnTo>
                  <a:pt x="12386" y="6789"/>
                </a:lnTo>
                <a:lnTo>
                  <a:pt x="12167" y="6983"/>
                </a:lnTo>
                <a:lnTo>
                  <a:pt x="11972" y="7081"/>
                </a:lnTo>
                <a:lnTo>
                  <a:pt x="11875" y="7129"/>
                </a:lnTo>
                <a:lnTo>
                  <a:pt x="11778" y="7154"/>
                </a:lnTo>
                <a:lnTo>
                  <a:pt x="11680" y="7154"/>
                </a:lnTo>
                <a:lnTo>
                  <a:pt x="11583" y="7129"/>
                </a:lnTo>
                <a:lnTo>
                  <a:pt x="11486" y="7105"/>
                </a:lnTo>
                <a:lnTo>
                  <a:pt x="11364" y="7056"/>
                </a:lnTo>
                <a:lnTo>
                  <a:pt x="11291" y="7008"/>
                </a:lnTo>
                <a:lnTo>
                  <a:pt x="11291" y="6935"/>
                </a:lnTo>
                <a:lnTo>
                  <a:pt x="11291" y="6886"/>
                </a:lnTo>
                <a:lnTo>
                  <a:pt x="11340" y="6837"/>
                </a:lnTo>
                <a:lnTo>
                  <a:pt x="11461" y="6740"/>
                </a:lnTo>
                <a:lnTo>
                  <a:pt x="11583" y="6691"/>
                </a:lnTo>
                <a:lnTo>
                  <a:pt x="11753" y="6618"/>
                </a:lnTo>
                <a:lnTo>
                  <a:pt x="11899" y="6545"/>
                </a:lnTo>
                <a:lnTo>
                  <a:pt x="12240" y="6424"/>
                </a:lnTo>
                <a:lnTo>
                  <a:pt x="12313" y="6375"/>
                </a:lnTo>
                <a:lnTo>
                  <a:pt x="12362" y="6326"/>
                </a:lnTo>
                <a:lnTo>
                  <a:pt x="12362" y="6278"/>
                </a:lnTo>
                <a:lnTo>
                  <a:pt x="12362" y="6205"/>
                </a:lnTo>
                <a:lnTo>
                  <a:pt x="12337" y="6059"/>
                </a:lnTo>
                <a:lnTo>
                  <a:pt x="12337" y="6010"/>
                </a:lnTo>
                <a:lnTo>
                  <a:pt x="12362" y="5937"/>
                </a:lnTo>
                <a:lnTo>
                  <a:pt x="12435" y="5840"/>
                </a:lnTo>
                <a:lnTo>
                  <a:pt x="12508" y="5742"/>
                </a:lnTo>
                <a:lnTo>
                  <a:pt x="12702" y="5597"/>
                </a:lnTo>
                <a:lnTo>
                  <a:pt x="12897" y="5426"/>
                </a:lnTo>
                <a:lnTo>
                  <a:pt x="12970" y="5329"/>
                </a:lnTo>
                <a:lnTo>
                  <a:pt x="13043" y="5207"/>
                </a:lnTo>
                <a:lnTo>
                  <a:pt x="13043" y="5134"/>
                </a:lnTo>
                <a:lnTo>
                  <a:pt x="13067" y="5061"/>
                </a:lnTo>
                <a:lnTo>
                  <a:pt x="13043" y="4915"/>
                </a:lnTo>
                <a:lnTo>
                  <a:pt x="13019" y="4769"/>
                </a:lnTo>
                <a:lnTo>
                  <a:pt x="13043" y="4623"/>
                </a:lnTo>
                <a:lnTo>
                  <a:pt x="13067" y="4526"/>
                </a:lnTo>
                <a:lnTo>
                  <a:pt x="13140" y="4429"/>
                </a:lnTo>
                <a:lnTo>
                  <a:pt x="13457" y="4380"/>
                </a:lnTo>
                <a:lnTo>
                  <a:pt x="13773" y="4283"/>
                </a:lnTo>
                <a:lnTo>
                  <a:pt x="14089" y="4161"/>
                </a:lnTo>
                <a:lnTo>
                  <a:pt x="14406" y="4039"/>
                </a:lnTo>
                <a:lnTo>
                  <a:pt x="14479" y="3991"/>
                </a:lnTo>
                <a:close/>
                <a:moveTo>
                  <a:pt x="17739" y="5767"/>
                </a:moveTo>
                <a:lnTo>
                  <a:pt x="18007" y="6326"/>
                </a:lnTo>
                <a:lnTo>
                  <a:pt x="17739" y="6399"/>
                </a:lnTo>
                <a:lnTo>
                  <a:pt x="17496" y="6497"/>
                </a:lnTo>
                <a:lnTo>
                  <a:pt x="17034" y="6691"/>
                </a:lnTo>
                <a:lnTo>
                  <a:pt x="16255" y="6983"/>
                </a:lnTo>
                <a:lnTo>
                  <a:pt x="15452" y="7251"/>
                </a:lnTo>
                <a:lnTo>
                  <a:pt x="15330" y="7154"/>
                </a:lnTo>
                <a:lnTo>
                  <a:pt x="15160" y="7056"/>
                </a:lnTo>
                <a:lnTo>
                  <a:pt x="14941" y="6959"/>
                </a:lnTo>
                <a:lnTo>
                  <a:pt x="14698" y="6862"/>
                </a:lnTo>
                <a:lnTo>
                  <a:pt x="15063" y="6789"/>
                </a:lnTo>
                <a:lnTo>
                  <a:pt x="15428" y="6691"/>
                </a:lnTo>
                <a:lnTo>
                  <a:pt x="16133" y="6448"/>
                </a:lnTo>
                <a:lnTo>
                  <a:pt x="16596" y="6253"/>
                </a:lnTo>
                <a:lnTo>
                  <a:pt x="17082" y="6059"/>
                </a:lnTo>
                <a:lnTo>
                  <a:pt x="17545" y="5864"/>
                </a:lnTo>
                <a:lnTo>
                  <a:pt x="17739" y="5767"/>
                </a:lnTo>
                <a:close/>
                <a:moveTo>
                  <a:pt x="13311" y="6618"/>
                </a:moveTo>
                <a:lnTo>
                  <a:pt x="13408" y="6643"/>
                </a:lnTo>
                <a:lnTo>
                  <a:pt x="13627" y="6716"/>
                </a:lnTo>
                <a:lnTo>
                  <a:pt x="13822" y="6813"/>
                </a:lnTo>
                <a:lnTo>
                  <a:pt x="14016" y="6935"/>
                </a:lnTo>
                <a:lnTo>
                  <a:pt x="14235" y="7032"/>
                </a:lnTo>
                <a:lnTo>
                  <a:pt x="14430" y="7105"/>
                </a:lnTo>
                <a:lnTo>
                  <a:pt x="14965" y="7275"/>
                </a:lnTo>
                <a:lnTo>
                  <a:pt x="15136" y="7373"/>
                </a:lnTo>
                <a:lnTo>
                  <a:pt x="15038" y="7397"/>
                </a:lnTo>
                <a:lnTo>
                  <a:pt x="15014" y="7421"/>
                </a:lnTo>
                <a:lnTo>
                  <a:pt x="15014" y="7446"/>
                </a:lnTo>
                <a:lnTo>
                  <a:pt x="15014" y="7470"/>
                </a:lnTo>
                <a:lnTo>
                  <a:pt x="15038" y="7494"/>
                </a:lnTo>
                <a:lnTo>
                  <a:pt x="15257" y="7543"/>
                </a:lnTo>
                <a:lnTo>
                  <a:pt x="15160" y="7616"/>
                </a:lnTo>
                <a:lnTo>
                  <a:pt x="15014" y="7665"/>
                </a:lnTo>
                <a:lnTo>
                  <a:pt x="14819" y="7713"/>
                </a:lnTo>
                <a:lnTo>
                  <a:pt x="14625" y="7689"/>
                </a:lnTo>
                <a:lnTo>
                  <a:pt x="14406" y="7665"/>
                </a:lnTo>
                <a:lnTo>
                  <a:pt x="14016" y="7567"/>
                </a:lnTo>
                <a:lnTo>
                  <a:pt x="13627" y="7446"/>
                </a:lnTo>
                <a:lnTo>
                  <a:pt x="13238" y="7324"/>
                </a:lnTo>
                <a:lnTo>
                  <a:pt x="12994" y="7251"/>
                </a:lnTo>
                <a:lnTo>
                  <a:pt x="12727" y="7202"/>
                </a:lnTo>
                <a:lnTo>
                  <a:pt x="12459" y="7178"/>
                </a:lnTo>
                <a:lnTo>
                  <a:pt x="12191" y="7178"/>
                </a:lnTo>
                <a:lnTo>
                  <a:pt x="12532" y="7032"/>
                </a:lnTo>
                <a:lnTo>
                  <a:pt x="12702" y="6910"/>
                </a:lnTo>
                <a:lnTo>
                  <a:pt x="12824" y="6789"/>
                </a:lnTo>
                <a:lnTo>
                  <a:pt x="12921" y="6716"/>
                </a:lnTo>
                <a:lnTo>
                  <a:pt x="13019" y="6667"/>
                </a:lnTo>
                <a:lnTo>
                  <a:pt x="13116" y="6643"/>
                </a:lnTo>
                <a:lnTo>
                  <a:pt x="13213" y="6618"/>
                </a:lnTo>
                <a:close/>
                <a:moveTo>
                  <a:pt x="18323" y="7227"/>
                </a:moveTo>
                <a:lnTo>
                  <a:pt x="18445" y="7665"/>
                </a:lnTo>
                <a:lnTo>
                  <a:pt x="18518" y="8103"/>
                </a:lnTo>
                <a:lnTo>
                  <a:pt x="18056" y="8224"/>
                </a:lnTo>
                <a:lnTo>
                  <a:pt x="17885" y="8127"/>
                </a:lnTo>
                <a:lnTo>
                  <a:pt x="17715" y="8005"/>
                </a:lnTo>
                <a:lnTo>
                  <a:pt x="17399" y="7762"/>
                </a:lnTo>
                <a:lnTo>
                  <a:pt x="17666" y="7665"/>
                </a:lnTo>
                <a:lnTo>
                  <a:pt x="17910" y="7543"/>
                </a:lnTo>
                <a:lnTo>
                  <a:pt x="18153" y="7397"/>
                </a:lnTo>
                <a:lnTo>
                  <a:pt x="18226" y="7324"/>
                </a:lnTo>
                <a:lnTo>
                  <a:pt x="18323" y="7227"/>
                </a:lnTo>
                <a:close/>
                <a:moveTo>
                  <a:pt x="17155" y="8030"/>
                </a:moveTo>
                <a:lnTo>
                  <a:pt x="17326" y="8103"/>
                </a:lnTo>
                <a:lnTo>
                  <a:pt x="17520" y="8273"/>
                </a:lnTo>
                <a:lnTo>
                  <a:pt x="17545" y="8297"/>
                </a:lnTo>
                <a:lnTo>
                  <a:pt x="17326" y="8200"/>
                </a:lnTo>
                <a:lnTo>
                  <a:pt x="17228" y="8151"/>
                </a:lnTo>
                <a:lnTo>
                  <a:pt x="17131" y="8078"/>
                </a:lnTo>
                <a:lnTo>
                  <a:pt x="17082" y="8054"/>
                </a:lnTo>
                <a:lnTo>
                  <a:pt x="17082" y="8030"/>
                </a:lnTo>
                <a:close/>
                <a:moveTo>
                  <a:pt x="16790" y="7981"/>
                </a:moveTo>
                <a:lnTo>
                  <a:pt x="16790" y="8054"/>
                </a:lnTo>
                <a:lnTo>
                  <a:pt x="16790" y="8151"/>
                </a:lnTo>
                <a:lnTo>
                  <a:pt x="16815" y="8224"/>
                </a:lnTo>
                <a:lnTo>
                  <a:pt x="16863" y="8273"/>
                </a:lnTo>
                <a:lnTo>
                  <a:pt x="16961" y="8395"/>
                </a:lnTo>
                <a:lnTo>
                  <a:pt x="17131" y="8468"/>
                </a:lnTo>
                <a:lnTo>
                  <a:pt x="17155" y="8492"/>
                </a:lnTo>
                <a:lnTo>
                  <a:pt x="16839" y="8589"/>
                </a:lnTo>
                <a:lnTo>
                  <a:pt x="16328" y="8711"/>
                </a:lnTo>
                <a:lnTo>
                  <a:pt x="16206" y="8468"/>
                </a:lnTo>
                <a:lnTo>
                  <a:pt x="16109" y="8224"/>
                </a:lnTo>
                <a:lnTo>
                  <a:pt x="16450" y="8103"/>
                </a:lnTo>
                <a:lnTo>
                  <a:pt x="16790" y="7981"/>
                </a:lnTo>
                <a:close/>
                <a:moveTo>
                  <a:pt x="15695" y="8322"/>
                </a:moveTo>
                <a:lnTo>
                  <a:pt x="15744" y="8370"/>
                </a:lnTo>
                <a:lnTo>
                  <a:pt x="15793" y="8443"/>
                </a:lnTo>
                <a:lnTo>
                  <a:pt x="15890" y="8614"/>
                </a:lnTo>
                <a:lnTo>
                  <a:pt x="15939" y="8784"/>
                </a:lnTo>
                <a:lnTo>
                  <a:pt x="15744" y="8833"/>
                </a:lnTo>
                <a:lnTo>
                  <a:pt x="15671" y="8662"/>
                </a:lnTo>
                <a:lnTo>
                  <a:pt x="15598" y="8468"/>
                </a:lnTo>
                <a:lnTo>
                  <a:pt x="15574" y="8395"/>
                </a:lnTo>
                <a:lnTo>
                  <a:pt x="15574" y="8346"/>
                </a:lnTo>
                <a:lnTo>
                  <a:pt x="15695" y="8322"/>
                </a:lnTo>
                <a:close/>
                <a:moveTo>
                  <a:pt x="17520" y="8784"/>
                </a:moveTo>
                <a:lnTo>
                  <a:pt x="17520" y="8906"/>
                </a:lnTo>
                <a:lnTo>
                  <a:pt x="17472" y="8979"/>
                </a:lnTo>
                <a:lnTo>
                  <a:pt x="17423" y="9052"/>
                </a:lnTo>
                <a:lnTo>
                  <a:pt x="17326" y="9100"/>
                </a:lnTo>
                <a:lnTo>
                  <a:pt x="17228" y="9125"/>
                </a:lnTo>
                <a:lnTo>
                  <a:pt x="17009" y="9149"/>
                </a:lnTo>
                <a:lnTo>
                  <a:pt x="16839" y="9125"/>
                </a:lnTo>
                <a:lnTo>
                  <a:pt x="16693" y="9076"/>
                </a:lnTo>
                <a:lnTo>
                  <a:pt x="16571" y="9027"/>
                </a:lnTo>
                <a:lnTo>
                  <a:pt x="16766" y="8979"/>
                </a:lnTo>
                <a:lnTo>
                  <a:pt x="17520" y="8784"/>
                </a:lnTo>
                <a:close/>
                <a:moveTo>
                  <a:pt x="18591" y="8614"/>
                </a:moveTo>
                <a:lnTo>
                  <a:pt x="18640" y="9027"/>
                </a:lnTo>
                <a:lnTo>
                  <a:pt x="18615" y="9027"/>
                </a:lnTo>
                <a:lnTo>
                  <a:pt x="18396" y="9052"/>
                </a:lnTo>
                <a:lnTo>
                  <a:pt x="18153" y="9076"/>
                </a:lnTo>
                <a:lnTo>
                  <a:pt x="17715" y="9198"/>
                </a:lnTo>
                <a:lnTo>
                  <a:pt x="17764" y="9100"/>
                </a:lnTo>
                <a:lnTo>
                  <a:pt x="17812" y="8979"/>
                </a:lnTo>
                <a:lnTo>
                  <a:pt x="17837" y="8857"/>
                </a:lnTo>
                <a:lnTo>
                  <a:pt x="17812" y="8711"/>
                </a:lnTo>
                <a:lnTo>
                  <a:pt x="18202" y="8614"/>
                </a:lnTo>
                <a:close/>
                <a:moveTo>
                  <a:pt x="16133" y="9125"/>
                </a:moveTo>
                <a:lnTo>
                  <a:pt x="16231" y="9222"/>
                </a:lnTo>
                <a:lnTo>
                  <a:pt x="16352" y="9319"/>
                </a:lnTo>
                <a:lnTo>
                  <a:pt x="16498" y="9392"/>
                </a:lnTo>
                <a:lnTo>
                  <a:pt x="16644" y="9465"/>
                </a:lnTo>
                <a:lnTo>
                  <a:pt x="16839" y="9490"/>
                </a:lnTo>
                <a:lnTo>
                  <a:pt x="16596" y="9587"/>
                </a:lnTo>
                <a:lnTo>
                  <a:pt x="16596" y="9611"/>
                </a:lnTo>
                <a:lnTo>
                  <a:pt x="16352" y="9490"/>
                </a:lnTo>
                <a:lnTo>
                  <a:pt x="16158" y="9344"/>
                </a:lnTo>
                <a:lnTo>
                  <a:pt x="15963" y="9149"/>
                </a:lnTo>
                <a:lnTo>
                  <a:pt x="16133" y="9125"/>
                </a:lnTo>
                <a:close/>
                <a:moveTo>
                  <a:pt x="18640" y="9368"/>
                </a:moveTo>
                <a:lnTo>
                  <a:pt x="18640" y="10001"/>
                </a:lnTo>
                <a:lnTo>
                  <a:pt x="18591" y="10025"/>
                </a:lnTo>
                <a:lnTo>
                  <a:pt x="18275" y="10122"/>
                </a:lnTo>
                <a:lnTo>
                  <a:pt x="17983" y="10244"/>
                </a:lnTo>
                <a:lnTo>
                  <a:pt x="17569" y="10366"/>
                </a:lnTo>
                <a:lnTo>
                  <a:pt x="17155" y="10463"/>
                </a:lnTo>
                <a:lnTo>
                  <a:pt x="17180" y="10317"/>
                </a:lnTo>
                <a:lnTo>
                  <a:pt x="17155" y="10147"/>
                </a:lnTo>
                <a:lnTo>
                  <a:pt x="17107" y="10001"/>
                </a:lnTo>
                <a:lnTo>
                  <a:pt x="17009" y="9903"/>
                </a:lnTo>
                <a:lnTo>
                  <a:pt x="18640" y="9368"/>
                </a:lnTo>
                <a:close/>
                <a:moveTo>
                  <a:pt x="18591" y="10487"/>
                </a:moveTo>
                <a:lnTo>
                  <a:pt x="18494" y="11169"/>
                </a:lnTo>
                <a:lnTo>
                  <a:pt x="18469" y="11169"/>
                </a:lnTo>
                <a:lnTo>
                  <a:pt x="18177" y="11217"/>
                </a:lnTo>
                <a:lnTo>
                  <a:pt x="17885" y="11315"/>
                </a:lnTo>
                <a:lnTo>
                  <a:pt x="17301" y="11534"/>
                </a:lnTo>
                <a:lnTo>
                  <a:pt x="16839" y="11680"/>
                </a:lnTo>
                <a:lnTo>
                  <a:pt x="16377" y="11826"/>
                </a:lnTo>
                <a:lnTo>
                  <a:pt x="16401" y="11728"/>
                </a:lnTo>
                <a:lnTo>
                  <a:pt x="16425" y="11607"/>
                </a:lnTo>
                <a:lnTo>
                  <a:pt x="16523" y="11412"/>
                </a:lnTo>
                <a:lnTo>
                  <a:pt x="16644" y="11217"/>
                </a:lnTo>
                <a:lnTo>
                  <a:pt x="16766" y="11071"/>
                </a:lnTo>
                <a:lnTo>
                  <a:pt x="16839" y="10974"/>
                </a:lnTo>
                <a:lnTo>
                  <a:pt x="16936" y="10950"/>
                </a:lnTo>
                <a:lnTo>
                  <a:pt x="17593" y="10804"/>
                </a:lnTo>
                <a:lnTo>
                  <a:pt x="18250" y="10609"/>
                </a:lnTo>
                <a:lnTo>
                  <a:pt x="18421" y="10560"/>
                </a:lnTo>
                <a:lnTo>
                  <a:pt x="18591" y="10487"/>
                </a:lnTo>
                <a:close/>
                <a:moveTo>
                  <a:pt x="18396" y="11607"/>
                </a:moveTo>
                <a:lnTo>
                  <a:pt x="18299" y="11972"/>
                </a:lnTo>
                <a:lnTo>
                  <a:pt x="18202" y="12361"/>
                </a:lnTo>
                <a:lnTo>
                  <a:pt x="18007" y="12337"/>
                </a:lnTo>
                <a:lnTo>
                  <a:pt x="17788" y="12337"/>
                </a:lnTo>
                <a:lnTo>
                  <a:pt x="17739" y="12239"/>
                </a:lnTo>
                <a:lnTo>
                  <a:pt x="17666" y="12166"/>
                </a:lnTo>
                <a:lnTo>
                  <a:pt x="17618" y="12142"/>
                </a:lnTo>
                <a:lnTo>
                  <a:pt x="17472" y="12142"/>
                </a:lnTo>
                <a:lnTo>
                  <a:pt x="17399" y="12191"/>
                </a:lnTo>
                <a:lnTo>
                  <a:pt x="17350" y="12215"/>
                </a:lnTo>
                <a:lnTo>
                  <a:pt x="17180" y="12337"/>
                </a:lnTo>
                <a:lnTo>
                  <a:pt x="17058" y="12458"/>
                </a:lnTo>
                <a:lnTo>
                  <a:pt x="16961" y="12580"/>
                </a:lnTo>
                <a:lnTo>
                  <a:pt x="16742" y="12653"/>
                </a:lnTo>
                <a:lnTo>
                  <a:pt x="16425" y="12799"/>
                </a:lnTo>
                <a:lnTo>
                  <a:pt x="16425" y="12702"/>
                </a:lnTo>
                <a:lnTo>
                  <a:pt x="16401" y="12239"/>
                </a:lnTo>
                <a:lnTo>
                  <a:pt x="16961" y="12069"/>
                </a:lnTo>
                <a:lnTo>
                  <a:pt x="17569" y="11850"/>
                </a:lnTo>
                <a:lnTo>
                  <a:pt x="18202" y="11655"/>
                </a:lnTo>
                <a:lnTo>
                  <a:pt x="18396" y="11607"/>
                </a:lnTo>
                <a:close/>
                <a:moveTo>
                  <a:pt x="18056" y="12799"/>
                </a:moveTo>
                <a:lnTo>
                  <a:pt x="17861" y="13261"/>
                </a:lnTo>
                <a:lnTo>
                  <a:pt x="17666" y="13286"/>
                </a:lnTo>
                <a:lnTo>
                  <a:pt x="17739" y="13067"/>
                </a:lnTo>
                <a:lnTo>
                  <a:pt x="17812" y="12823"/>
                </a:lnTo>
                <a:lnTo>
                  <a:pt x="18056" y="12799"/>
                </a:lnTo>
                <a:close/>
                <a:moveTo>
                  <a:pt x="17423" y="12921"/>
                </a:moveTo>
                <a:lnTo>
                  <a:pt x="17350" y="13115"/>
                </a:lnTo>
                <a:lnTo>
                  <a:pt x="17301" y="13213"/>
                </a:lnTo>
                <a:lnTo>
                  <a:pt x="17228" y="13310"/>
                </a:lnTo>
                <a:lnTo>
                  <a:pt x="17204" y="13334"/>
                </a:lnTo>
                <a:lnTo>
                  <a:pt x="17204" y="13310"/>
                </a:lnTo>
                <a:lnTo>
                  <a:pt x="17131" y="13237"/>
                </a:lnTo>
                <a:lnTo>
                  <a:pt x="17107" y="13164"/>
                </a:lnTo>
                <a:lnTo>
                  <a:pt x="17107" y="13091"/>
                </a:lnTo>
                <a:lnTo>
                  <a:pt x="17107" y="13018"/>
                </a:lnTo>
                <a:lnTo>
                  <a:pt x="17423" y="12921"/>
                </a:lnTo>
                <a:close/>
                <a:moveTo>
                  <a:pt x="16790" y="13140"/>
                </a:moveTo>
                <a:lnTo>
                  <a:pt x="16815" y="13237"/>
                </a:lnTo>
                <a:lnTo>
                  <a:pt x="16839" y="13359"/>
                </a:lnTo>
                <a:lnTo>
                  <a:pt x="16888" y="13456"/>
                </a:lnTo>
                <a:lnTo>
                  <a:pt x="16961" y="13553"/>
                </a:lnTo>
                <a:lnTo>
                  <a:pt x="16498" y="13772"/>
                </a:lnTo>
                <a:lnTo>
                  <a:pt x="16206" y="13918"/>
                </a:lnTo>
                <a:lnTo>
                  <a:pt x="15890" y="14040"/>
                </a:lnTo>
                <a:lnTo>
                  <a:pt x="15257" y="14210"/>
                </a:lnTo>
                <a:lnTo>
                  <a:pt x="15257" y="14210"/>
                </a:lnTo>
                <a:lnTo>
                  <a:pt x="15428" y="13967"/>
                </a:lnTo>
                <a:lnTo>
                  <a:pt x="15598" y="13748"/>
                </a:lnTo>
                <a:lnTo>
                  <a:pt x="15841" y="13553"/>
                </a:lnTo>
                <a:lnTo>
                  <a:pt x="16377" y="13286"/>
                </a:lnTo>
                <a:lnTo>
                  <a:pt x="16790" y="13140"/>
                </a:lnTo>
                <a:close/>
                <a:moveTo>
                  <a:pt x="18153" y="6740"/>
                </a:moveTo>
                <a:lnTo>
                  <a:pt x="18250" y="6983"/>
                </a:lnTo>
                <a:lnTo>
                  <a:pt x="18056" y="7008"/>
                </a:lnTo>
                <a:lnTo>
                  <a:pt x="17885" y="7056"/>
                </a:lnTo>
                <a:lnTo>
                  <a:pt x="17520" y="7227"/>
                </a:lnTo>
                <a:lnTo>
                  <a:pt x="17155" y="7397"/>
                </a:lnTo>
                <a:lnTo>
                  <a:pt x="16839" y="7543"/>
                </a:lnTo>
                <a:lnTo>
                  <a:pt x="16328" y="7713"/>
                </a:lnTo>
                <a:lnTo>
                  <a:pt x="16085" y="7811"/>
                </a:lnTo>
                <a:lnTo>
                  <a:pt x="15817" y="7908"/>
                </a:lnTo>
                <a:lnTo>
                  <a:pt x="15695" y="7859"/>
                </a:lnTo>
                <a:lnTo>
                  <a:pt x="15549" y="7835"/>
                </a:lnTo>
                <a:lnTo>
                  <a:pt x="15403" y="7859"/>
                </a:lnTo>
                <a:lnTo>
                  <a:pt x="15355" y="7908"/>
                </a:lnTo>
                <a:lnTo>
                  <a:pt x="15282" y="7932"/>
                </a:lnTo>
                <a:lnTo>
                  <a:pt x="15233" y="8030"/>
                </a:lnTo>
                <a:lnTo>
                  <a:pt x="15184" y="8151"/>
                </a:lnTo>
                <a:lnTo>
                  <a:pt x="15184" y="8273"/>
                </a:lnTo>
                <a:lnTo>
                  <a:pt x="15184" y="8395"/>
                </a:lnTo>
                <a:lnTo>
                  <a:pt x="15257" y="8638"/>
                </a:lnTo>
                <a:lnTo>
                  <a:pt x="15330" y="8857"/>
                </a:lnTo>
                <a:lnTo>
                  <a:pt x="15379" y="8930"/>
                </a:lnTo>
                <a:lnTo>
                  <a:pt x="15160" y="9003"/>
                </a:lnTo>
                <a:lnTo>
                  <a:pt x="14941" y="9100"/>
                </a:lnTo>
                <a:lnTo>
                  <a:pt x="14917" y="9125"/>
                </a:lnTo>
                <a:lnTo>
                  <a:pt x="14917" y="9149"/>
                </a:lnTo>
                <a:lnTo>
                  <a:pt x="14917" y="9173"/>
                </a:lnTo>
                <a:lnTo>
                  <a:pt x="14941" y="9198"/>
                </a:lnTo>
                <a:lnTo>
                  <a:pt x="15257" y="9222"/>
                </a:lnTo>
                <a:lnTo>
                  <a:pt x="15549" y="9222"/>
                </a:lnTo>
                <a:lnTo>
                  <a:pt x="15671" y="9368"/>
                </a:lnTo>
                <a:lnTo>
                  <a:pt x="15817" y="9514"/>
                </a:lnTo>
                <a:lnTo>
                  <a:pt x="15963" y="9660"/>
                </a:lnTo>
                <a:lnTo>
                  <a:pt x="16133" y="9782"/>
                </a:lnTo>
                <a:lnTo>
                  <a:pt x="15379" y="10074"/>
                </a:lnTo>
                <a:lnTo>
                  <a:pt x="15038" y="10244"/>
                </a:lnTo>
                <a:lnTo>
                  <a:pt x="14673" y="10439"/>
                </a:lnTo>
                <a:lnTo>
                  <a:pt x="14649" y="10487"/>
                </a:lnTo>
                <a:lnTo>
                  <a:pt x="14649" y="10536"/>
                </a:lnTo>
                <a:lnTo>
                  <a:pt x="14673" y="10585"/>
                </a:lnTo>
                <a:lnTo>
                  <a:pt x="14722" y="10585"/>
                </a:lnTo>
                <a:lnTo>
                  <a:pt x="14965" y="10560"/>
                </a:lnTo>
                <a:lnTo>
                  <a:pt x="15184" y="10536"/>
                </a:lnTo>
                <a:lnTo>
                  <a:pt x="15647" y="10390"/>
                </a:lnTo>
                <a:lnTo>
                  <a:pt x="16109" y="10244"/>
                </a:lnTo>
                <a:lnTo>
                  <a:pt x="16547" y="10074"/>
                </a:lnTo>
                <a:lnTo>
                  <a:pt x="16571" y="10049"/>
                </a:lnTo>
                <a:lnTo>
                  <a:pt x="16693" y="10171"/>
                </a:lnTo>
                <a:lnTo>
                  <a:pt x="16717" y="10220"/>
                </a:lnTo>
                <a:lnTo>
                  <a:pt x="16742" y="10293"/>
                </a:lnTo>
                <a:lnTo>
                  <a:pt x="16742" y="10366"/>
                </a:lnTo>
                <a:lnTo>
                  <a:pt x="16742" y="10439"/>
                </a:lnTo>
                <a:lnTo>
                  <a:pt x="16669" y="10585"/>
                </a:lnTo>
                <a:lnTo>
                  <a:pt x="16158" y="10706"/>
                </a:lnTo>
                <a:lnTo>
                  <a:pt x="15598" y="10804"/>
                </a:lnTo>
                <a:lnTo>
                  <a:pt x="15355" y="10877"/>
                </a:lnTo>
                <a:lnTo>
                  <a:pt x="15087" y="10974"/>
                </a:lnTo>
                <a:lnTo>
                  <a:pt x="14844" y="11096"/>
                </a:lnTo>
                <a:lnTo>
                  <a:pt x="14625" y="11217"/>
                </a:lnTo>
                <a:lnTo>
                  <a:pt x="14600" y="11266"/>
                </a:lnTo>
                <a:lnTo>
                  <a:pt x="14600" y="11315"/>
                </a:lnTo>
                <a:lnTo>
                  <a:pt x="14625" y="11363"/>
                </a:lnTo>
                <a:lnTo>
                  <a:pt x="14673" y="11363"/>
                </a:lnTo>
                <a:lnTo>
                  <a:pt x="15087" y="11339"/>
                </a:lnTo>
                <a:lnTo>
                  <a:pt x="15476" y="11266"/>
                </a:lnTo>
                <a:lnTo>
                  <a:pt x="16279" y="11096"/>
                </a:lnTo>
                <a:lnTo>
                  <a:pt x="16231" y="11193"/>
                </a:lnTo>
                <a:lnTo>
                  <a:pt x="16133" y="11388"/>
                </a:lnTo>
                <a:lnTo>
                  <a:pt x="16060" y="11558"/>
                </a:lnTo>
                <a:lnTo>
                  <a:pt x="16036" y="11728"/>
                </a:lnTo>
                <a:lnTo>
                  <a:pt x="16012" y="11923"/>
                </a:lnTo>
                <a:lnTo>
                  <a:pt x="15379" y="12069"/>
                </a:lnTo>
                <a:lnTo>
                  <a:pt x="15087" y="12142"/>
                </a:lnTo>
                <a:lnTo>
                  <a:pt x="14795" y="12264"/>
                </a:lnTo>
                <a:lnTo>
                  <a:pt x="14771" y="12288"/>
                </a:lnTo>
                <a:lnTo>
                  <a:pt x="14771" y="12312"/>
                </a:lnTo>
                <a:lnTo>
                  <a:pt x="14771" y="12337"/>
                </a:lnTo>
                <a:lnTo>
                  <a:pt x="14795" y="12361"/>
                </a:lnTo>
                <a:lnTo>
                  <a:pt x="14941" y="12410"/>
                </a:lnTo>
                <a:lnTo>
                  <a:pt x="15087" y="12434"/>
                </a:lnTo>
                <a:lnTo>
                  <a:pt x="15403" y="12434"/>
                </a:lnTo>
                <a:lnTo>
                  <a:pt x="15720" y="12410"/>
                </a:lnTo>
                <a:lnTo>
                  <a:pt x="16036" y="12337"/>
                </a:lnTo>
                <a:lnTo>
                  <a:pt x="16036" y="12556"/>
                </a:lnTo>
                <a:lnTo>
                  <a:pt x="16036" y="12702"/>
                </a:lnTo>
                <a:lnTo>
                  <a:pt x="16012" y="12823"/>
                </a:lnTo>
                <a:lnTo>
                  <a:pt x="15987" y="12945"/>
                </a:lnTo>
                <a:lnTo>
                  <a:pt x="15914" y="13018"/>
                </a:lnTo>
                <a:lnTo>
                  <a:pt x="15647" y="13164"/>
                </a:lnTo>
                <a:lnTo>
                  <a:pt x="15355" y="13261"/>
                </a:lnTo>
                <a:lnTo>
                  <a:pt x="15063" y="13383"/>
                </a:lnTo>
                <a:lnTo>
                  <a:pt x="14771" y="13505"/>
                </a:lnTo>
                <a:lnTo>
                  <a:pt x="14479" y="13651"/>
                </a:lnTo>
                <a:lnTo>
                  <a:pt x="14454" y="13699"/>
                </a:lnTo>
                <a:lnTo>
                  <a:pt x="14454" y="13723"/>
                </a:lnTo>
                <a:lnTo>
                  <a:pt x="14454" y="13772"/>
                </a:lnTo>
                <a:lnTo>
                  <a:pt x="14503" y="13796"/>
                </a:lnTo>
                <a:lnTo>
                  <a:pt x="14649" y="13821"/>
                </a:lnTo>
                <a:lnTo>
                  <a:pt x="14795" y="13845"/>
                </a:lnTo>
                <a:lnTo>
                  <a:pt x="14941" y="13821"/>
                </a:lnTo>
                <a:lnTo>
                  <a:pt x="15087" y="13821"/>
                </a:lnTo>
                <a:lnTo>
                  <a:pt x="14917" y="14040"/>
                </a:lnTo>
                <a:lnTo>
                  <a:pt x="14649" y="14332"/>
                </a:lnTo>
                <a:lnTo>
                  <a:pt x="14552" y="14405"/>
                </a:lnTo>
                <a:lnTo>
                  <a:pt x="14454" y="14429"/>
                </a:lnTo>
                <a:lnTo>
                  <a:pt x="14357" y="14429"/>
                </a:lnTo>
                <a:lnTo>
                  <a:pt x="14260" y="14380"/>
                </a:lnTo>
                <a:lnTo>
                  <a:pt x="14187" y="14332"/>
                </a:lnTo>
                <a:lnTo>
                  <a:pt x="14114" y="14259"/>
                </a:lnTo>
                <a:lnTo>
                  <a:pt x="13968" y="14088"/>
                </a:lnTo>
                <a:lnTo>
                  <a:pt x="13870" y="13967"/>
                </a:lnTo>
                <a:lnTo>
                  <a:pt x="13822" y="13821"/>
                </a:lnTo>
                <a:lnTo>
                  <a:pt x="13700" y="13553"/>
                </a:lnTo>
                <a:lnTo>
                  <a:pt x="13651" y="13261"/>
                </a:lnTo>
                <a:lnTo>
                  <a:pt x="13627" y="12969"/>
                </a:lnTo>
                <a:lnTo>
                  <a:pt x="13627" y="12653"/>
                </a:lnTo>
                <a:lnTo>
                  <a:pt x="13603" y="12361"/>
                </a:lnTo>
                <a:lnTo>
                  <a:pt x="13578" y="12215"/>
                </a:lnTo>
                <a:lnTo>
                  <a:pt x="13554" y="12069"/>
                </a:lnTo>
                <a:lnTo>
                  <a:pt x="13481" y="11947"/>
                </a:lnTo>
                <a:lnTo>
                  <a:pt x="13384" y="11801"/>
                </a:lnTo>
                <a:lnTo>
                  <a:pt x="13262" y="11631"/>
                </a:lnTo>
                <a:lnTo>
                  <a:pt x="13165" y="11461"/>
                </a:lnTo>
                <a:lnTo>
                  <a:pt x="13067" y="11266"/>
                </a:lnTo>
                <a:lnTo>
                  <a:pt x="13019" y="11047"/>
                </a:lnTo>
                <a:lnTo>
                  <a:pt x="12970" y="10901"/>
                </a:lnTo>
                <a:lnTo>
                  <a:pt x="12921" y="10755"/>
                </a:lnTo>
                <a:lnTo>
                  <a:pt x="12824" y="10633"/>
                </a:lnTo>
                <a:lnTo>
                  <a:pt x="12727" y="10512"/>
                </a:lnTo>
                <a:lnTo>
                  <a:pt x="12629" y="10439"/>
                </a:lnTo>
                <a:lnTo>
                  <a:pt x="12508" y="10390"/>
                </a:lnTo>
                <a:lnTo>
                  <a:pt x="12410" y="10341"/>
                </a:lnTo>
                <a:lnTo>
                  <a:pt x="12289" y="10317"/>
                </a:lnTo>
                <a:lnTo>
                  <a:pt x="11778" y="10317"/>
                </a:lnTo>
                <a:lnTo>
                  <a:pt x="11534" y="10293"/>
                </a:lnTo>
                <a:lnTo>
                  <a:pt x="11437" y="10268"/>
                </a:lnTo>
                <a:lnTo>
                  <a:pt x="11364" y="10220"/>
                </a:lnTo>
                <a:lnTo>
                  <a:pt x="11267" y="10171"/>
                </a:lnTo>
                <a:lnTo>
                  <a:pt x="11218" y="10122"/>
                </a:lnTo>
                <a:lnTo>
                  <a:pt x="11121" y="9976"/>
                </a:lnTo>
                <a:lnTo>
                  <a:pt x="11048" y="9806"/>
                </a:lnTo>
                <a:lnTo>
                  <a:pt x="11023" y="9611"/>
                </a:lnTo>
                <a:lnTo>
                  <a:pt x="11023" y="9417"/>
                </a:lnTo>
                <a:lnTo>
                  <a:pt x="11023" y="9198"/>
                </a:lnTo>
                <a:lnTo>
                  <a:pt x="11072" y="8906"/>
                </a:lnTo>
                <a:lnTo>
                  <a:pt x="11096" y="8589"/>
                </a:lnTo>
                <a:lnTo>
                  <a:pt x="11169" y="8297"/>
                </a:lnTo>
                <a:lnTo>
                  <a:pt x="11291" y="8030"/>
                </a:lnTo>
                <a:lnTo>
                  <a:pt x="11413" y="7859"/>
                </a:lnTo>
                <a:lnTo>
                  <a:pt x="11583" y="7713"/>
                </a:lnTo>
                <a:lnTo>
                  <a:pt x="11753" y="7616"/>
                </a:lnTo>
                <a:lnTo>
                  <a:pt x="11948" y="7567"/>
                </a:lnTo>
                <a:lnTo>
                  <a:pt x="12167" y="7519"/>
                </a:lnTo>
                <a:lnTo>
                  <a:pt x="12605" y="7519"/>
                </a:lnTo>
                <a:lnTo>
                  <a:pt x="12800" y="7543"/>
                </a:lnTo>
                <a:lnTo>
                  <a:pt x="13092" y="7592"/>
                </a:lnTo>
                <a:lnTo>
                  <a:pt x="13384" y="7689"/>
                </a:lnTo>
                <a:lnTo>
                  <a:pt x="13992" y="7859"/>
                </a:lnTo>
                <a:lnTo>
                  <a:pt x="14284" y="7932"/>
                </a:lnTo>
                <a:lnTo>
                  <a:pt x="14576" y="7957"/>
                </a:lnTo>
                <a:lnTo>
                  <a:pt x="15038" y="7957"/>
                </a:lnTo>
                <a:lnTo>
                  <a:pt x="15184" y="7908"/>
                </a:lnTo>
                <a:lnTo>
                  <a:pt x="15355" y="7835"/>
                </a:lnTo>
                <a:lnTo>
                  <a:pt x="15476" y="7762"/>
                </a:lnTo>
                <a:lnTo>
                  <a:pt x="15549" y="7665"/>
                </a:lnTo>
                <a:lnTo>
                  <a:pt x="15574" y="7543"/>
                </a:lnTo>
                <a:lnTo>
                  <a:pt x="15866" y="7519"/>
                </a:lnTo>
                <a:lnTo>
                  <a:pt x="16158" y="7446"/>
                </a:lnTo>
                <a:lnTo>
                  <a:pt x="16474" y="7348"/>
                </a:lnTo>
                <a:lnTo>
                  <a:pt x="16766" y="7227"/>
                </a:lnTo>
                <a:lnTo>
                  <a:pt x="17764" y="6837"/>
                </a:lnTo>
                <a:lnTo>
                  <a:pt x="18153" y="6740"/>
                </a:lnTo>
                <a:close/>
                <a:moveTo>
                  <a:pt x="6206" y="2725"/>
                </a:moveTo>
                <a:lnTo>
                  <a:pt x="6230" y="2774"/>
                </a:lnTo>
                <a:lnTo>
                  <a:pt x="6230" y="2847"/>
                </a:lnTo>
                <a:lnTo>
                  <a:pt x="6230" y="2944"/>
                </a:lnTo>
                <a:lnTo>
                  <a:pt x="6108" y="3236"/>
                </a:lnTo>
                <a:lnTo>
                  <a:pt x="6060" y="3382"/>
                </a:lnTo>
                <a:lnTo>
                  <a:pt x="6035" y="3528"/>
                </a:lnTo>
                <a:lnTo>
                  <a:pt x="6035" y="3601"/>
                </a:lnTo>
                <a:lnTo>
                  <a:pt x="6035" y="3699"/>
                </a:lnTo>
                <a:lnTo>
                  <a:pt x="6108" y="3845"/>
                </a:lnTo>
                <a:lnTo>
                  <a:pt x="6181" y="4015"/>
                </a:lnTo>
                <a:lnTo>
                  <a:pt x="6254" y="4161"/>
                </a:lnTo>
                <a:lnTo>
                  <a:pt x="6254" y="4210"/>
                </a:lnTo>
                <a:lnTo>
                  <a:pt x="6254" y="4234"/>
                </a:lnTo>
                <a:lnTo>
                  <a:pt x="6230" y="4234"/>
                </a:lnTo>
                <a:lnTo>
                  <a:pt x="6181" y="4258"/>
                </a:lnTo>
                <a:lnTo>
                  <a:pt x="6084" y="4234"/>
                </a:lnTo>
                <a:lnTo>
                  <a:pt x="5962" y="4185"/>
                </a:lnTo>
                <a:lnTo>
                  <a:pt x="5695" y="4064"/>
                </a:lnTo>
                <a:lnTo>
                  <a:pt x="5549" y="3966"/>
                </a:lnTo>
                <a:lnTo>
                  <a:pt x="5330" y="3820"/>
                </a:lnTo>
                <a:lnTo>
                  <a:pt x="5208" y="3772"/>
                </a:lnTo>
                <a:lnTo>
                  <a:pt x="5086" y="3747"/>
                </a:lnTo>
                <a:lnTo>
                  <a:pt x="4989" y="3747"/>
                </a:lnTo>
                <a:lnTo>
                  <a:pt x="4892" y="3772"/>
                </a:lnTo>
                <a:lnTo>
                  <a:pt x="4721" y="3845"/>
                </a:lnTo>
                <a:lnTo>
                  <a:pt x="4332" y="4039"/>
                </a:lnTo>
                <a:lnTo>
                  <a:pt x="3967" y="4210"/>
                </a:lnTo>
                <a:lnTo>
                  <a:pt x="3821" y="4258"/>
                </a:lnTo>
                <a:lnTo>
                  <a:pt x="3724" y="4331"/>
                </a:lnTo>
                <a:lnTo>
                  <a:pt x="3651" y="4429"/>
                </a:lnTo>
                <a:lnTo>
                  <a:pt x="3602" y="4526"/>
                </a:lnTo>
                <a:lnTo>
                  <a:pt x="3578" y="4623"/>
                </a:lnTo>
                <a:lnTo>
                  <a:pt x="3578" y="4721"/>
                </a:lnTo>
                <a:lnTo>
                  <a:pt x="3578" y="4818"/>
                </a:lnTo>
                <a:lnTo>
                  <a:pt x="3602" y="4915"/>
                </a:lnTo>
                <a:lnTo>
                  <a:pt x="3651" y="5013"/>
                </a:lnTo>
                <a:lnTo>
                  <a:pt x="3724" y="5086"/>
                </a:lnTo>
                <a:lnTo>
                  <a:pt x="3797" y="5159"/>
                </a:lnTo>
                <a:lnTo>
                  <a:pt x="3894" y="5232"/>
                </a:lnTo>
                <a:lnTo>
                  <a:pt x="3991" y="5256"/>
                </a:lnTo>
                <a:lnTo>
                  <a:pt x="4113" y="5280"/>
                </a:lnTo>
                <a:lnTo>
                  <a:pt x="4235" y="5280"/>
                </a:lnTo>
                <a:lnTo>
                  <a:pt x="4356" y="5256"/>
                </a:lnTo>
                <a:lnTo>
                  <a:pt x="4551" y="5183"/>
                </a:lnTo>
                <a:lnTo>
                  <a:pt x="4721" y="5086"/>
                </a:lnTo>
                <a:lnTo>
                  <a:pt x="5062" y="4891"/>
                </a:lnTo>
                <a:lnTo>
                  <a:pt x="5232" y="4842"/>
                </a:lnTo>
                <a:lnTo>
                  <a:pt x="5403" y="4818"/>
                </a:lnTo>
                <a:lnTo>
                  <a:pt x="5476" y="4842"/>
                </a:lnTo>
                <a:lnTo>
                  <a:pt x="5573" y="4867"/>
                </a:lnTo>
                <a:lnTo>
                  <a:pt x="5646" y="4915"/>
                </a:lnTo>
                <a:lnTo>
                  <a:pt x="5743" y="4988"/>
                </a:lnTo>
                <a:lnTo>
                  <a:pt x="5865" y="5134"/>
                </a:lnTo>
                <a:lnTo>
                  <a:pt x="5914" y="5256"/>
                </a:lnTo>
                <a:lnTo>
                  <a:pt x="5938" y="5353"/>
                </a:lnTo>
                <a:lnTo>
                  <a:pt x="5889" y="5451"/>
                </a:lnTo>
                <a:lnTo>
                  <a:pt x="5841" y="5524"/>
                </a:lnTo>
                <a:lnTo>
                  <a:pt x="5743" y="5597"/>
                </a:lnTo>
                <a:lnTo>
                  <a:pt x="5500" y="5718"/>
                </a:lnTo>
                <a:lnTo>
                  <a:pt x="5111" y="5888"/>
                </a:lnTo>
                <a:lnTo>
                  <a:pt x="4940" y="5986"/>
                </a:lnTo>
                <a:lnTo>
                  <a:pt x="4746" y="6107"/>
                </a:lnTo>
                <a:lnTo>
                  <a:pt x="4454" y="6351"/>
                </a:lnTo>
                <a:lnTo>
                  <a:pt x="4210" y="6618"/>
                </a:lnTo>
                <a:lnTo>
                  <a:pt x="3699" y="7178"/>
                </a:lnTo>
                <a:lnTo>
                  <a:pt x="3553" y="7324"/>
                </a:lnTo>
                <a:lnTo>
                  <a:pt x="3407" y="7421"/>
                </a:lnTo>
                <a:lnTo>
                  <a:pt x="3261" y="7519"/>
                </a:lnTo>
                <a:lnTo>
                  <a:pt x="3091" y="7592"/>
                </a:lnTo>
                <a:lnTo>
                  <a:pt x="2751" y="7738"/>
                </a:lnTo>
                <a:lnTo>
                  <a:pt x="2410" y="7859"/>
                </a:lnTo>
                <a:lnTo>
                  <a:pt x="2215" y="7957"/>
                </a:lnTo>
                <a:lnTo>
                  <a:pt x="1996" y="8054"/>
                </a:lnTo>
                <a:lnTo>
                  <a:pt x="1777" y="8200"/>
                </a:lnTo>
                <a:lnTo>
                  <a:pt x="1583" y="8370"/>
                </a:lnTo>
                <a:lnTo>
                  <a:pt x="1510" y="8468"/>
                </a:lnTo>
                <a:lnTo>
                  <a:pt x="1437" y="8565"/>
                </a:lnTo>
                <a:lnTo>
                  <a:pt x="1388" y="8687"/>
                </a:lnTo>
                <a:lnTo>
                  <a:pt x="1364" y="8784"/>
                </a:lnTo>
                <a:lnTo>
                  <a:pt x="1364" y="8881"/>
                </a:lnTo>
                <a:lnTo>
                  <a:pt x="1388" y="9003"/>
                </a:lnTo>
                <a:lnTo>
                  <a:pt x="1437" y="9100"/>
                </a:lnTo>
                <a:lnTo>
                  <a:pt x="1534" y="9222"/>
                </a:lnTo>
                <a:lnTo>
                  <a:pt x="1631" y="9295"/>
                </a:lnTo>
                <a:lnTo>
                  <a:pt x="1729" y="9319"/>
                </a:lnTo>
                <a:lnTo>
                  <a:pt x="1972" y="9392"/>
                </a:lnTo>
                <a:lnTo>
                  <a:pt x="2191" y="9441"/>
                </a:lnTo>
                <a:lnTo>
                  <a:pt x="2361" y="9538"/>
                </a:lnTo>
                <a:lnTo>
                  <a:pt x="2532" y="9660"/>
                </a:lnTo>
                <a:lnTo>
                  <a:pt x="2702" y="9830"/>
                </a:lnTo>
                <a:lnTo>
                  <a:pt x="2872" y="9976"/>
                </a:lnTo>
                <a:lnTo>
                  <a:pt x="3067" y="10074"/>
                </a:lnTo>
                <a:lnTo>
                  <a:pt x="3261" y="10147"/>
                </a:lnTo>
                <a:lnTo>
                  <a:pt x="3456" y="10195"/>
                </a:lnTo>
                <a:lnTo>
                  <a:pt x="3894" y="10293"/>
                </a:lnTo>
                <a:lnTo>
                  <a:pt x="4089" y="10317"/>
                </a:lnTo>
                <a:lnTo>
                  <a:pt x="4308" y="10390"/>
                </a:lnTo>
                <a:lnTo>
                  <a:pt x="4770" y="10536"/>
                </a:lnTo>
                <a:lnTo>
                  <a:pt x="5232" y="10755"/>
                </a:lnTo>
                <a:lnTo>
                  <a:pt x="6108" y="11217"/>
                </a:lnTo>
                <a:lnTo>
                  <a:pt x="6327" y="11339"/>
                </a:lnTo>
                <a:lnTo>
                  <a:pt x="6546" y="11485"/>
                </a:lnTo>
                <a:lnTo>
                  <a:pt x="6717" y="11680"/>
                </a:lnTo>
                <a:lnTo>
                  <a:pt x="6790" y="11777"/>
                </a:lnTo>
                <a:lnTo>
                  <a:pt x="6838" y="11899"/>
                </a:lnTo>
                <a:lnTo>
                  <a:pt x="6887" y="12045"/>
                </a:lnTo>
                <a:lnTo>
                  <a:pt x="6887" y="12191"/>
                </a:lnTo>
                <a:lnTo>
                  <a:pt x="6863" y="12337"/>
                </a:lnTo>
                <a:lnTo>
                  <a:pt x="6838" y="12483"/>
                </a:lnTo>
                <a:lnTo>
                  <a:pt x="6741" y="12750"/>
                </a:lnTo>
                <a:lnTo>
                  <a:pt x="6595" y="13018"/>
                </a:lnTo>
                <a:lnTo>
                  <a:pt x="6473" y="13237"/>
                </a:lnTo>
                <a:lnTo>
                  <a:pt x="6327" y="13456"/>
                </a:lnTo>
                <a:lnTo>
                  <a:pt x="6011" y="13869"/>
                </a:lnTo>
                <a:lnTo>
                  <a:pt x="5695" y="14283"/>
                </a:lnTo>
                <a:lnTo>
                  <a:pt x="5403" y="14697"/>
                </a:lnTo>
                <a:lnTo>
                  <a:pt x="5281" y="14891"/>
                </a:lnTo>
                <a:lnTo>
                  <a:pt x="5184" y="15110"/>
                </a:lnTo>
                <a:lnTo>
                  <a:pt x="5111" y="15329"/>
                </a:lnTo>
                <a:lnTo>
                  <a:pt x="5062" y="15548"/>
                </a:lnTo>
                <a:lnTo>
                  <a:pt x="5062" y="15840"/>
                </a:lnTo>
                <a:lnTo>
                  <a:pt x="5038" y="16011"/>
                </a:lnTo>
                <a:lnTo>
                  <a:pt x="5013" y="16157"/>
                </a:lnTo>
                <a:lnTo>
                  <a:pt x="4916" y="15889"/>
                </a:lnTo>
                <a:lnTo>
                  <a:pt x="4819" y="15621"/>
                </a:lnTo>
                <a:lnTo>
                  <a:pt x="4673" y="15062"/>
                </a:lnTo>
                <a:lnTo>
                  <a:pt x="4551" y="14478"/>
                </a:lnTo>
                <a:lnTo>
                  <a:pt x="4405" y="13918"/>
                </a:lnTo>
                <a:lnTo>
                  <a:pt x="4283" y="13578"/>
                </a:lnTo>
                <a:lnTo>
                  <a:pt x="4162" y="13237"/>
                </a:lnTo>
                <a:lnTo>
                  <a:pt x="3894" y="12580"/>
                </a:lnTo>
                <a:lnTo>
                  <a:pt x="3626" y="11923"/>
                </a:lnTo>
                <a:lnTo>
                  <a:pt x="3359" y="11242"/>
                </a:lnTo>
                <a:lnTo>
                  <a:pt x="3261" y="11023"/>
                </a:lnTo>
                <a:lnTo>
                  <a:pt x="3164" y="10804"/>
                </a:lnTo>
                <a:lnTo>
                  <a:pt x="3067" y="10609"/>
                </a:lnTo>
                <a:lnTo>
                  <a:pt x="2945" y="10414"/>
                </a:lnTo>
                <a:lnTo>
                  <a:pt x="2799" y="10244"/>
                </a:lnTo>
                <a:lnTo>
                  <a:pt x="2629" y="10074"/>
                </a:lnTo>
                <a:lnTo>
                  <a:pt x="2459" y="9903"/>
                </a:lnTo>
                <a:lnTo>
                  <a:pt x="2264" y="9757"/>
                </a:lnTo>
                <a:lnTo>
                  <a:pt x="2045" y="9611"/>
                </a:lnTo>
                <a:lnTo>
                  <a:pt x="1802" y="9465"/>
                </a:lnTo>
                <a:lnTo>
                  <a:pt x="1339" y="9222"/>
                </a:lnTo>
                <a:lnTo>
                  <a:pt x="1218" y="9125"/>
                </a:lnTo>
                <a:lnTo>
                  <a:pt x="1120" y="9052"/>
                </a:lnTo>
                <a:lnTo>
                  <a:pt x="974" y="8857"/>
                </a:lnTo>
                <a:lnTo>
                  <a:pt x="853" y="8662"/>
                </a:lnTo>
                <a:lnTo>
                  <a:pt x="731" y="8419"/>
                </a:lnTo>
                <a:lnTo>
                  <a:pt x="682" y="8346"/>
                </a:lnTo>
                <a:lnTo>
                  <a:pt x="804" y="7786"/>
                </a:lnTo>
                <a:lnTo>
                  <a:pt x="926" y="7227"/>
                </a:lnTo>
                <a:lnTo>
                  <a:pt x="1096" y="6691"/>
                </a:lnTo>
                <a:lnTo>
                  <a:pt x="1315" y="6156"/>
                </a:lnTo>
                <a:lnTo>
                  <a:pt x="1534" y="5621"/>
                </a:lnTo>
                <a:lnTo>
                  <a:pt x="1802" y="5134"/>
                </a:lnTo>
                <a:lnTo>
                  <a:pt x="2069" y="4648"/>
                </a:lnTo>
                <a:lnTo>
                  <a:pt x="2386" y="4185"/>
                </a:lnTo>
                <a:lnTo>
                  <a:pt x="2653" y="3820"/>
                </a:lnTo>
                <a:lnTo>
                  <a:pt x="2945" y="3480"/>
                </a:lnTo>
                <a:lnTo>
                  <a:pt x="3237" y="3626"/>
                </a:lnTo>
                <a:lnTo>
                  <a:pt x="3578" y="3723"/>
                </a:lnTo>
                <a:lnTo>
                  <a:pt x="3894" y="3772"/>
                </a:lnTo>
                <a:lnTo>
                  <a:pt x="4064" y="3772"/>
                </a:lnTo>
                <a:lnTo>
                  <a:pt x="4235" y="3747"/>
                </a:lnTo>
                <a:lnTo>
                  <a:pt x="4381" y="3723"/>
                </a:lnTo>
                <a:lnTo>
                  <a:pt x="4502" y="3674"/>
                </a:lnTo>
                <a:lnTo>
                  <a:pt x="4746" y="3553"/>
                </a:lnTo>
                <a:lnTo>
                  <a:pt x="4989" y="3382"/>
                </a:lnTo>
                <a:lnTo>
                  <a:pt x="5208" y="3212"/>
                </a:lnTo>
                <a:lnTo>
                  <a:pt x="5451" y="3042"/>
                </a:lnTo>
                <a:lnTo>
                  <a:pt x="5646" y="2920"/>
                </a:lnTo>
                <a:lnTo>
                  <a:pt x="5841" y="2823"/>
                </a:lnTo>
                <a:lnTo>
                  <a:pt x="6011" y="2750"/>
                </a:lnTo>
                <a:lnTo>
                  <a:pt x="6084" y="2725"/>
                </a:lnTo>
                <a:close/>
                <a:moveTo>
                  <a:pt x="12240" y="18079"/>
                </a:moveTo>
                <a:lnTo>
                  <a:pt x="12386" y="18128"/>
                </a:lnTo>
                <a:lnTo>
                  <a:pt x="12556" y="18152"/>
                </a:lnTo>
                <a:lnTo>
                  <a:pt x="12289" y="18225"/>
                </a:lnTo>
                <a:lnTo>
                  <a:pt x="12289" y="18152"/>
                </a:lnTo>
                <a:lnTo>
                  <a:pt x="12264" y="18103"/>
                </a:lnTo>
                <a:lnTo>
                  <a:pt x="12240" y="18079"/>
                </a:lnTo>
                <a:close/>
                <a:moveTo>
                  <a:pt x="10245" y="754"/>
                </a:moveTo>
                <a:lnTo>
                  <a:pt x="10804" y="779"/>
                </a:lnTo>
                <a:lnTo>
                  <a:pt x="11315" y="827"/>
                </a:lnTo>
                <a:lnTo>
                  <a:pt x="11534" y="852"/>
                </a:lnTo>
                <a:lnTo>
                  <a:pt x="11753" y="900"/>
                </a:lnTo>
                <a:lnTo>
                  <a:pt x="12216" y="1046"/>
                </a:lnTo>
                <a:lnTo>
                  <a:pt x="12678" y="1241"/>
                </a:lnTo>
                <a:lnTo>
                  <a:pt x="13116" y="1436"/>
                </a:lnTo>
                <a:lnTo>
                  <a:pt x="13578" y="1655"/>
                </a:lnTo>
                <a:lnTo>
                  <a:pt x="13043" y="1874"/>
                </a:lnTo>
                <a:lnTo>
                  <a:pt x="12824" y="1971"/>
                </a:lnTo>
                <a:lnTo>
                  <a:pt x="12629" y="2068"/>
                </a:lnTo>
                <a:lnTo>
                  <a:pt x="12435" y="2190"/>
                </a:lnTo>
                <a:lnTo>
                  <a:pt x="12264" y="2360"/>
                </a:lnTo>
                <a:lnTo>
                  <a:pt x="12240" y="2385"/>
                </a:lnTo>
                <a:lnTo>
                  <a:pt x="12264" y="2409"/>
                </a:lnTo>
                <a:lnTo>
                  <a:pt x="12289" y="2433"/>
                </a:lnTo>
                <a:lnTo>
                  <a:pt x="12532" y="2385"/>
                </a:lnTo>
                <a:lnTo>
                  <a:pt x="12751" y="2312"/>
                </a:lnTo>
                <a:lnTo>
                  <a:pt x="13213" y="2166"/>
                </a:lnTo>
                <a:lnTo>
                  <a:pt x="13603" y="2044"/>
                </a:lnTo>
                <a:lnTo>
                  <a:pt x="13822" y="1995"/>
                </a:lnTo>
                <a:lnTo>
                  <a:pt x="13992" y="1898"/>
                </a:lnTo>
                <a:lnTo>
                  <a:pt x="14162" y="1995"/>
                </a:lnTo>
                <a:lnTo>
                  <a:pt x="14114" y="2020"/>
                </a:lnTo>
                <a:lnTo>
                  <a:pt x="13724" y="2190"/>
                </a:lnTo>
                <a:lnTo>
                  <a:pt x="13311" y="2385"/>
                </a:lnTo>
                <a:lnTo>
                  <a:pt x="13140" y="2482"/>
                </a:lnTo>
                <a:lnTo>
                  <a:pt x="12946" y="2604"/>
                </a:lnTo>
                <a:lnTo>
                  <a:pt x="12775" y="2750"/>
                </a:lnTo>
                <a:lnTo>
                  <a:pt x="12654" y="2896"/>
                </a:lnTo>
                <a:lnTo>
                  <a:pt x="12629" y="2944"/>
                </a:lnTo>
                <a:lnTo>
                  <a:pt x="12654" y="2969"/>
                </a:lnTo>
                <a:lnTo>
                  <a:pt x="12678" y="2969"/>
                </a:lnTo>
                <a:lnTo>
                  <a:pt x="12824" y="2944"/>
                </a:lnTo>
                <a:lnTo>
                  <a:pt x="12994" y="2920"/>
                </a:lnTo>
                <a:lnTo>
                  <a:pt x="13286" y="2823"/>
                </a:lnTo>
                <a:lnTo>
                  <a:pt x="13846" y="2555"/>
                </a:lnTo>
                <a:lnTo>
                  <a:pt x="14211" y="2385"/>
                </a:lnTo>
                <a:lnTo>
                  <a:pt x="14576" y="2263"/>
                </a:lnTo>
                <a:lnTo>
                  <a:pt x="14698" y="2336"/>
                </a:lnTo>
                <a:lnTo>
                  <a:pt x="15014" y="2555"/>
                </a:lnTo>
                <a:lnTo>
                  <a:pt x="14503" y="2798"/>
                </a:lnTo>
                <a:lnTo>
                  <a:pt x="13749" y="3090"/>
                </a:lnTo>
                <a:lnTo>
                  <a:pt x="13359" y="3261"/>
                </a:lnTo>
                <a:lnTo>
                  <a:pt x="12994" y="3455"/>
                </a:lnTo>
                <a:lnTo>
                  <a:pt x="12970" y="3480"/>
                </a:lnTo>
                <a:lnTo>
                  <a:pt x="12970" y="3504"/>
                </a:lnTo>
                <a:lnTo>
                  <a:pt x="12994" y="3528"/>
                </a:lnTo>
                <a:lnTo>
                  <a:pt x="13019" y="3553"/>
                </a:lnTo>
                <a:lnTo>
                  <a:pt x="13213" y="3553"/>
                </a:lnTo>
                <a:lnTo>
                  <a:pt x="13432" y="3528"/>
                </a:lnTo>
                <a:lnTo>
                  <a:pt x="13822" y="3431"/>
                </a:lnTo>
                <a:lnTo>
                  <a:pt x="14235" y="3309"/>
                </a:lnTo>
                <a:lnTo>
                  <a:pt x="14625" y="3163"/>
                </a:lnTo>
                <a:lnTo>
                  <a:pt x="15014" y="3042"/>
                </a:lnTo>
                <a:lnTo>
                  <a:pt x="15452" y="2896"/>
                </a:lnTo>
                <a:lnTo>
                  <a:pt x="15647" y="3066"/>
                </a:lnTo>
                <a:lnTo>
                  <a:pt x="15428" y="3139"/>
                </a:lnTo>
                <a:lnTo>
                  <a:pt x="15209" y="3236"/>
                </a:lnTo>
                <a:lnTo>
                  <a:pt x="14795" y="3431"/>
                </a:lnTo>
                <a:lnTo>
                  <a:pt x="14430" y="3601"/>
                </a:lnTo>
                <a:lnTo>
                  <a:pt x="14138" y="3626"/>
                </a:lnTo>
                <a:lnTo>
                  <a:pt x="13870" y="3650"/>
                </a:lnTo>
                <a:lnTo>
                  <a:pt x="13578" y="3699"/>
                </a:lnTo>
                <a:lnTo>
                  <a:pt x="13311" y="3796"/>
                </a:lnTo>
                <a:lnTo>
                  <a:pt x="13189" y="3869"/>
                </a:lnTo>
                <a:lnTo>
                  <a:pt x="13067" y="3942"/>
                </a:lnTo>
                <a:lnTo>
                  <a:pt x="12970" y="4039"/>
                </a:lnTo>
                <a:lnTo>
                  <a:pt x="12873" y="4137"/>
                </a:lnTo>
                <a:lnTo>
                  <a:pt x="12800" y="4258"/>
                </a:lnTo>
                <a:lnTo>
                  <a:pt x="12727" y="4380"/>
                </a:lnTo>
                <a:lnTo>
                  <a:pt x="12654" y="4648"/>
                </a:lnTo>
                <a:lnTo>
                  <a:pt x="12629" y="4745"/>
                </a:lnTo>
                <a:lnTo>
                  <a:pt x="12629" y="4842"/>
                </a:lnTo>
                <a:lnTo>
                  <a:pt x="12629" y="5013"/>
                </a:lnTo>
                <a:lnTo>
                  <a:pt x="12629" y="5110"/>
                </a:lnTo>
                <a:lnTo>
                  <a:pt x="12605" y="5183"/>
                </a:lnTo>
                <a:lnTo>
                  <a:pt x="12556" y="5280"/>
                </a:lnTo>
                <a:lnTo>
                  <a:pt x="12459" y="5353"/>
                </a:lnTo>
                <a:lnTo>
                  <a:pt x="12240" y="5548"/>
                </a:lnTo>
                <a:lnTo>
                  <a:pt x="12045" y="5767"/>
                </a:lnTo>
                <a:lnTo>
                  <a:pt x="11997" y="5840"/>
                </a:lnTo>
                <a:lnTo>
                  <a:pt x="11972" y="5937"/>
                </a:lnTo>
                <a:lnTo>
                  <a:pt x="11972" y="6010"/>
                </a:lnTo>
                <a:lnTo>
                  <a:pt x="11997" y="6107"/>
                </a:lnTo>
                <a:lnTo>
                  <a:pt x="12045" y="6156"/>
                </a:lnTo>
                <a:lnTo>
                  <a:pt x="12070" y="6156"/>
                </a:lnTo>
                <a:lnTo>
                  <a:pt x="11948" y="6205"/>
                </a:lnTo>
                <a:lnTo>
                  <a:pt x="11534" y="6375"/>
                </a:lnTo>
                <a:lnTo>
                  <a:pt x="11364" y="6497"/>
                </a:lnTo>
                <a:lnTo>
                  <a:pt x="11169" y="6618"/>
                </a:lnTo>
                <a:lnTo>
                  <a:pt x="11048" y="6740"/>
                </a:lnTo>
                <a:lnTo>
                  <a:pt x="10999" y="6862"/>
                </a:lnTo>
                <a:lnTo>
                  <a:pt x="10999" y="6983"/>
                </a:lnTo>
                <a:lnTo>
                  <a:pt x="11048" y="7081"/>
                </a:lnTo>
                <a:lnTo>
                  <a:pt x="11121" y="7178"/>
                </a:lnTo>
                <a:lnTo>
                  <a:pt x="11218" y="7275"/>
                </a:lnTo>
                <a:lnTo>
                  <a:pt x="11364" y="7324"/>
                </a:lnTo>
                <a:lnTo>
                  <a:pt x="11486" y="7373"/>
                </a:lnTo>
                <a:lnTo>
                  <a:pt x="11340" y="7470"/>
                </a:lnTo>
                <a:lnTo>
                  <a:pt x="11194" y="7592"/>
                </a:lnTo>
                <a:lnTo>
                  <a:pt x="11072" y="7738"/>
                </a:lnTo>
                <a:lnTo>
                  <a:pt x="10950" y="7908"/>
                </a:lnTo>
                <a:lnTo>
                  <a:pt x="10853" y="8151"/>
                </a:lnTo>
                <a:lnTo>
                  <a:pt x="10804" y="8419"/>
                </a:lnTo>
                <a:lnTo>
                  <a:pt x="10731" y="8954"/>
                </a:lnTo>
                <a:lnTo>
                  <a:pt x="10683" y="9222"/>
                </a:lnTo>
                <a:lnTo>
                  <a:pt x="10659" y="9514"/>
                </a:lnTo>
                <a:lnTo>
                  <a:pt x="10683" y="9806"/>
                </a:lnTo>
                <a:lnTo>
                  <a:pt x="10707" y="9952"/>
                </a:lnTo>
                <a:lnTo>
                  <a:pt x="10780" y="10074"/>
                </a:lnTo>
                <a:lnTo>
                  <a:pt x="10926" y="10293"/>
                </a:lnTo>
                <a:lnTo>
                  <a:pt x="10999" y="10390"/>
                </a:lnTo>
                <a:lnTo>
                  <a:pt x="11096" y="10463"/>
                </a:lnTo>
                <a:lnTo>
                  <a:pt x="11194" y="10512"/>
                </a:lnTo>
                <a:lnTo>
                  <a:pt x="11315" y="10560"/>
                </a:lnTo>
                <a:lnTo>
                  <a:pt x="11583" y="10633"/>
                </a:lnTo>
                <a:lnTo>
                  <a:pt x="11875" y="10633"/>
                </a:lnTo>
                <a:lnTo>
                  <a:pt x="12191" y="10609"/>
                </a:lnTo>
                <a:lnTo>
                  <a:pt x="12337" y="10633"/>
                </a:lnTo>
                <a:lnTo>
                  <a:pt x="12459" y="10682"/>
                </a:lnTo>
                <a:lnTo>
                  <a:pt x="12556" y="10755"/>
                </a:lnTo>
                <a:lnTo>
                  <a:pt x="12629" y="10852"/>
                </a:lnTo>
                <a:lnTo>
                  <a:pt x="12702" y="10974"/>
                </a:lnTo>
                <a:lnTo>
                  <a:pt x="12751" y="11096"/>
                </a:lnTo>
                <a:lnTo>
                  <a:pt x="12800" y="11363"/>
                </a:lnTo>
                <a:lnTo>
                  <a:pt x="12848" y="11485"/>
                </a:lnTo>
                <a:lnTo>
                  <a:pt x="12897" y="11607"/>
                </a:lnTo>
                <a:lnTo>
                  <a:pt x="12946" y="11728"/>
                </a:lnTo>
                <a:lnTo>
                  <a:pt x="13043" y="11826"/>
                </a:lnTo>
                <a:lnTo>
                  <a:pt x="13165" y="12020"/>
                </a:lnTo>
                <a:lnTo>
                  <a:pt x="13262" y="12215"/>
                </a:lnTo>
                <a:lnTo>
                  <a:pt x="13311" y="12434"/>
                </a:lnTo>
                <a:lnTo>
                  <a:pt x="13311" y="12677"/>
                </a:lnTo>
                <a:lnTo>
                  <a:pt x="13311" y="13091"/>
                </a:lnTo>
                <a:lnTo>
                  <a:pt x="13359" y="13505"/>
                </a:lnTo>
                <a:lnTo>
                  <a:pt x="13408" y="13699"/>
                </a:lnTo>
                <a:lnTo>
                  <a:pt x="13457" y="13894"/>
                </a:lnTo>
                <a:lnTo>
                  <a:pt x="13554" y="14088"/>
                </a:lnTo>
                <a:lnTo>
                  <a:pt x="13651" y="14283"/>
                </a:lnTo>
                <a:lnTo>
                  <a:pt x="13822" y="14526"/>
                </a:lnTo>
                <a:lnTo>
                  <a:pt x="13919" y="14624"/>
                </a:lnTo>
                <a:lnTo>
                  <a:pt x="14016" y="14721"/>
                </a:lnTo>
                <a:lnTo>
                  <a:pt x="14138" y="14794"/>
                </a:lnTo>
                <a:lnTo>
                  <a:pt x="14260" y="14843"/>
                </a:lnTo>
                <a:lnTo>
                  <a:pt x="14406" y="14867"/>
                </a:lnTo>
                <a:lnTo>
                  <a:pt x="14576" y="14843"/>
                </a:lnTo>
                <a:lnTo>
                  <a:pt x="14698" y="14794"/>
                </a:lnTo>
                <a:lnTo>
                  <a:pt x="14819" y="14745"/>
                </a:lnTo>
                <a:lnTo>
                  <a:pt x="14917" y="14648"/>
                </a:lnTo>
                <a:lnTo>
                  <a:pt x="15014" y="14551"/>
                </a:lnTo>
                <a:lnTo>
                  <a:pt x="15355" y="14502"/>
                </a:lnTo>
                <a:lnTo>
                  <a:pt x="15695" y="14429"/>
                </a:lnTo>
                <a:lnTo>
                  <a:pt x="16377" y="14234"/>
                </a:lnTo>
                <a:lnTo>
                  <a:pt x="16717" y="14113"/>
                </a:lnTo>
                <a:lnTo>
                  <a:pt x="17034" y="13967"/>
                </a:lnTo>
                <a:lnTo>
                  <a:pt x="17350" y="13821"/>
                </a:lnTo>
                <a:lnTo>
                  <a:pt x="17691" y="13699"/>
                </a:lnTo>
                <a:lnTo>
                  <a:pt x="17472" y="14113"/>
                </a:lnTo>
                <a:lnTo>
                  <a:pt x="17228" y="14526"/>
                </a:lnTo>
                <a:lnTo>
                  <a:pt x="17107" y="14526"/>
                </a:lnTo>
                <a:lnTo>
                  <a:pt x="16961" y="14551"/>
                </a:lnTo>
                <a:lnTo>
                  <a:pt x="16669" y="14599"/>
                </a:lnTo>
                <a:lnTo>
                  <a:pt x="16231" y="14721"/>
                </a:lnTo>
                <a:lnTo>
                  <a:pt x="15233" y="15013"/>
                </a:lnTo>
                <a:lnTo>
                  <a:pt x="14284" y="15329"/>
                </a:lnTo>
                <a:lnTo>
                  <a:pt x="14260" y="15354"/>
                </a:lnTo>
                <a:lnTo>
                  <a:pt x="14235" y="15378"/>
                </a:lnTo>
                <a:lnTo>
                  <a:pt x="14235" y="15402"/>
                </a:lnTo>
                <a:lnTo>
                  <a:pt x="14284" y="15427"/>
                </a:lnTo>
                <a:lnTo>
                  <a:pt x="14454" y="15451"/>
                </a:lnTo>
                <a:lnTo>
                  <a:pt x="14673" y="15475"/>
                </a:lnTo>
                <a:lnTo>
                  <a:pt x="14868" y="15451"/>
                </a:lnTo>
                <a:lnTo>
                  <a:pt x="15063" y="15427"/>
                </a:lnTo>
                <a:lnTo>
                  <a:pt x="15452" y="15329"/>
                </a:lnTo>
                <a:lnTo>
                  <a:pt x="15841" y="15232"/>
                </a:lnTo>
                <a:lnTo>
                  <a:pt x="16304" y="15110"/>
                </a:lnTo>
                <a:lnTo>
                  <a:pt x="16766" y="14989"/>
                </a:lnTo>
                <a:lnTo>
                  <a:pt x="16936" y="14989"/>
                </a:lnTo>
                <a:lnTo>
                  <a:pt x="16815" y="15159"/>
                </a:lnTo>
                <a:lnTo>
                  <a:pt x="16571" y="15500"/>
                </a:lnTo>
                <a:lnTo>
                  <a:pt x="16231" y="15524"/>
                </a:lnTo>
                <a:lnTo>
                  <a:pt x="15890" y="15573"/>
                </a:lnTo>
                <a:lnTo>
                  <a:pt x="15233" y="15767"/>
                </a:lnTo>
                <a:lnTo>
                  <a:pt x="14381" y="16011"/>
                </a:lnTo>
                <a:lnTo>
                  <a:pt x="13968" y="16132"/>
                </a:lnTo>
                <a:lnTo>
                  <a:pt x="13530" y="16230"/>
                </a:lnTo>
                <a:lnTo>
                  <a:pt x="13505" y="16278"/>
                </a:lnTo>
                <a:lnTo>
                  <a:pt x="13481" y="16303"/>
                </a:lnTo>
                <a:lnTo>
                  <a:pt x="13505" y="16351"/>
                </a:lnTo>
                <a:lnTo>
                  <a:pt x="13554" y="16376"/>
                </a:lnTo>
                <a:lnTo>
                  <a:pt x="13919" y="16351"/>
                </a:lnTo>
                <a:lnTo>
                  <a:pt x="14284" y="16327"/>
                </a:lnTo>
                <a:lnTo>
                  <a:pt x="14625" y="16303"/>
                </a:lnTo>
                <a:lnTo>
                  <a:pt x="14990" y="16230"/>
                </a:lnTo>
                <a:lnTo>
                  <a:pt x="15549" y="16132"/>
                </a:lnTo>
                <a:lnTo>
                  <a:pt x="16133" y="16011"/>
                </a:lnTo>
                <a:lnTo>
                  <a:pt x="15866" y="16278"/>
                </a:lnTo>
                <a:lnTo>
                  <a:pt x="15574" y="16327"/>
                </a:lnTo>
                <a:lnTo>
                  <a:pt x="15282" y="16376"/>
                </a:lnTo>
                <a:lnTo>
                  <a:pt x="14698" y="16473"/>
                </a:lnTo>
                <a:lnTo>
                  <a:pt x="14308" y="16522"/>
                </a:lnTo>
                <a:lnTo>
                  <a:pt x="13943" y="16570"/>
                </a:lnTo>
                <a:lnTo>
                  <a:pt x="13578" y="16668"/>
                </a:lnTo>
                <a:lnTo>
                  <a:pt x="13408" y="16716"/>
                </a:lnTo>
                <a:lnTo>
                  <a:pt x="13238" y="16814"/>
                </a:lnTo>
                <a:lnTo>
                  <a:pt x="13213" y="16814"/>
                </a:lnTo>
                <a:lnTo>
                  <a:pt x="13213" y="16838"/>
                </a:lnTo>
                <a:lnTo>
                  <a:pt x="13238" y="16862"/>
                </a:lnTo>
                <a:lnTo>
                  <a:pt x="13262" y="16887"/>
                </a:lnTo>
                <a:lnTo>
                  <a:pt x="13457" y="16911"/>
                </a:lnTo>
                <a:lnTo>
                  <a:pt x="14065" y="16911"/>
                </a:lnTo>
                <a:lnTo>
                  <a:pt x="14479" y="16887"/>
                </a:lnTo>
                <a:lnTo>
                  <a:pt x="14868" y="16838"/>
                </a:lnTo>
                <a:lnTo>
                  <a:pt x="15282" y="16789"/>
                </a:lnTo>
                <a:lnTo>
                  <a:pt x="15014" y="17008"/>
                </a:lnTo>
                <a:lnTo>
                  <a:pt x="14722" y="17203"/>
                </a:lnTo>
                <a:lnTo>
                  <a:pt x="14552" y="17179"/>
                </a:lnTo>
                <a:lnTo>
                  <a:pt x="14357" y="17154"/>
                </a:lnTo>
                <a:lnTo>
                  <a:pt x="13968" y="17179"/>
                </a:lnTo>
                <a:lnTo>
                  <a:pt x="13603" y="17203"/>
                </a:lnTo>
                <a:lnTo>
                  <a:pt x="13238" y="17227"/>
                </a:lnTo>
                <a:lnTo>
                  <a:pt x="12532" y="17300"/>
                </a:lnTo>
                <a:lnTo>
                  <a:pt x="12483" y="17325"/>
                </a:lnTo>
                <a:lnTo>
                  <a:pt x="12459" y="17373"/>
                </a:lnTo>
                <a:lnTo>
                  <a:pt x="12483" y="17422"/>
                </a:lnTo>
                <a:lnTo>
                  <a:pt x="12532" y="17446"/>
                </a:lnTo>
                <a:lnTo>
                  <a:pt x="13165" y="17519"/>
                </a:lnTo>
                <a:lnTo>
                  <a:pt x="13481" y="17544"/>
                </a:lnTo>
                <a:lnTo>
                  <a:pt x="13797" y="17568"/>
                </a:lnTo>
                <a:lnTo>
                  <a:pt x="14089" y="17592"/>
                </a:lnTo>
                <a:lnTo>
                  <a:pt x="13846" y="17714"/>
                </a:lnTo>
                <a:lnTo>
                  <a:pt x="13530" y="17836"/>
                </a:lnTo>
                <a:lnTo>
                  <a:pt x="13505" y="17811"/>
                </a:lnTo>
                <a:lnTo>
                  <a:pt x="13432" y="17787"/>
                </a:lnTo>
                <a:lnTo>
                  <a:pt x="13335" y="17763"/>
                </a:lnTo>
                <a:lnTo>
                  <a:pt x="13140" y="17763"/>
                </a:lnTo>
                <a:lnTo>
                  <a:pt x="12946" y="17787"/>
                </a:lnTo>
                <a:lnTo>
                  <a:pt x="12751" y="17787"/>
                </a:lnTo>
                <a:lnTo>
                  <a:pt x="12337" y="17763"/>
                </a:lnTo>
                <a:lnTo>
                  <a:pt x="11948" y="17763"/>
                </a:lnTo>
                <a:lnTo>
                  <a:pt x="11899" y="17787"/>
                </a:lnTo>
                <a:lnTo>
                  <a:pt x="11899" y="17836"/>
                </a:lnTo>
                <a:lnTo>
                  <a:pt x="12021" y="17957"/>
                </a:lnTo>
                <a:lnTo>
                  <a:pt x="12167" y="18030"/>
                </a:lnTo>
                <a:lnTo>
                  <a:pt x="11948" y="17982"/>
                </a:lnTo>
                <a:lnTo>
                  <a:pt x="11656" y="17957"/>
                </a:lnTo>
                <a:lnTo>
                  <a:pt x="11534" y="17957"/>
                </a:lnTo>
                <a:lnTo>
                  <a:pt x="11413" y="17982"/>
                </a:lnTo>
                <a:lnTo>
                  <a:pt x="11340" y="18030"/>
                </a:lnTo>
                <a:lnTo>
                  <a:pt x="11340" y="18055"/>
                </a:lnTo>
                <a:lnTo>
                  <a:pt x="11315" y="18103"/>
                </a:lnTo>
                <a:lnTo>
                  <a:pt x="11340" y="18176"/>
                </a:lnTo>
                <a:lnTo>
                  <a:pt x="11388" y="18225"/>
                </a:lnTo>
                <a:lnTo>
                  <a:pt x="11559" y="18298"/>
                </a:lnTo>
                <a:lnTo>
                  <a:pt x="11753" y="18371"/>
                </a:lnTo>
                <a:lnTo>
                  <a:pt x="11510" y="18420"/>
                </a:lnTo>
                <a:lnTo>
                  <a:pt x="11437" y="18347"/>
                </a:lnTo>
                <a:lnTo>
                  <a:pt x="11291" y="18298"/>
                </a:lnTo>
                <a:lnTo>
                  <a:pt x="11121" y="18274"/>
                </a:lnTo>
                <a:lnTo>
                  <a:pt x="10926" y="18298"/>
                </a:lnTo>
                <a:lnTo>
                  <a:pt x="10756" y="18347"/>
                </a:lnTo>
                <a:lnTo>
                  <a:pt x="10731" y="18371"/>
                </a:lnTo>
                <a:lnTo>
                  <a:pt x="10731" y="18395"/>
                </a:lnTo>
                <a:lnTo>
                  <a:pt x="10731" y="18420"/>
                </a:lnTo>
                <a:lnTo>
                  <a:pt x="10756" y="18444"/>
                </a:lnTo>
                <a:lnTo>
                  <a:pt x="11023" y="18541"/>
                </a:lnTo>
                <a:lnTo>
                  <a:pt x="10926" y="18566"/>
                </a:lnTo>
                <a:lnTo>
                  <a:pt x="10877" y="18541"/>
                </a:lnTo>
                <a:lnTo>
                  <a:pt x="10488" y="18541"/>
                </a:lnTo>
                <a:lnTo>
                  <a:pt x="9515" y="18566"/>
                </a:lnTo>
                <a:lnTo>
                  <a:pt x="8396" y="18566"/>
                </a:lnTo>
                <a:lnTo>
                  <a:pt x="7885" y="18517"/>
                </a:lnTo>
                <a:lnTo>
                  <a:pt x="7666" y="18493"/>
                </a:lnTo>
                <a:lnTo>
                  <a:pt x="7471" y="18444"/>
                </a:lnTo>
                <a:lnTo>
                  <a:pt x="7082" y="18322"/>
                </a:lnTo>
                <a:lnTo>
                  <a:pt x="6692" y="18176"/>
                </a:lnTo>
                <a:lnTo>
                  <a:pt x="6303" y="18006"/>
                </a:lnTo>
                <a:lnTo>
                  <a:pt x="5938" y="17836"/>
                </a:lnTo>
                <a:lnTo>
                  <a:pt x="5208" y="17446"/>
                </a:lnTo>
                <a:lnTo>
                  <a:pt x="4527" y="17008"/>
                </a:lnTo>
                <a:lnTo>
                  <a:pt x="4162" y="16765"/>
                </a:lnTo>
                <a:lnTo>
                  <a:pt x="3797" y="16473"/>
                </a:lnTo>
                <a:lnTo>
                  <a:pt x="3456" y="16181"/>
                </a:lnTo>
                <a:lnTo>
                  <a:pt x="3140" y="15865"/>
                </a:lnTo>
                <a:lnTo>
                  <a:pt x="2823" y="15548"/>
                </a:lnTo>
                <a:lnTo>
                  <a:pt x="2532" y="15208"/>
                </a:lnTo>
                <a:lnTo>
                  <a:pt x="2264" y="14843"/>
                </a:lnTo>
                <a:lnTo>
                  <a:pt x="1996" y="14478"/>
                </a:lnTo>
                <a:lnTo>
                  <a:pt x="1753" y="14113"/>
                </a:lnTo>
                <a:lnTo>
                  <a:pt x="1534" y="13699"/>
                </a:lnTo>
                <a:lnTo>
                  <a:pt x="1339" y="13310"/>
                </a:lnTo>
                <a:lnTo>
                  <a:pt x="1169" y="12896"/>
                </a:lnTo>
                <a:lnTo>
                  <a:pt x="999" y="12483"/>
                </a:lnTo>
                <a:lnTo>
                  <a:pt x="877" y="12045"/>
                </a:lnTo>
                <a:lnTo>
                  <a:pt x="755" y="11607"/>
                </a:lnTo>
                <a:lnTo>
                  <a:pt x="682" y="11169"/>
                </a:lnTo>
                <a:lnTo>
                  <a:pt x="609" y="10658"/>
                </a:lnTo>
                <a:lnTo>
                  <a:pt x="561" y="10147"/>
                </a:lnTo>
                <a:lnTo>
                  <a:pt x="561" y="9611"/>
                </a:lnTo>
                <a:lnTo>
                  <a:pt x="585" y="9100"/>
                </a:lnTo>
                <a:lnTo>
                  <a:pt x="780" y="9319"/>
                </a:lnTo>
                <a:lnTo>
                  <a:pt x="974" y="9514"/>
                </a:lnTo>
                <a:lnTo>
                  <a:pt x="1218" y="9684"/>
                </a:lnTo>
                <a:lnTo>
                  <a:pt x="1510" y="9855"/>
                </a:lnTo>
                <a:lnTo>
                  <a:pt x="1777" y="10001"/>
                </a:lnTo>
                <a:lnTo>
                  <a:pt x="2021" y="10171"/>
                </a:lnTo>
                <a:lnTo>
                  <a:pt x="2215" y="10341"/>
                </a:lnTo>
                <a:lnTo>
                  <a:pt x="2410" y="10536"/>
                </a:lnTo>
                <a:lnTo>
                  <a:pt x="2580" y="10731"/>
                </a:lnTo>
                <a:lnTo>
                  <a:pt x="2702" y="10974"/>
                </a:lnTo>
                <a:lnTo>
                  <a:pt x="2848" y="11217"/>
                </a:lnTo>
                <a:lnTo>
                  <a:pt x="2945" y="11509"/>
                </a:lnTo>
                <a:lnTo>
                  <a:pt x="3213" y="12191"/>
                </a:lnTo>
                <a:lnTo>
                  <a:pt x="3480" y="12848"/>
                </a:lnTo>
                <a:lnTo>
                  <a:pt x="3772" y="13529"/>
                </a:lnTo>
                <a:lnTo>
                  <a:pt x="3894" y="13869"/>
                </a:lnTo>
                <a:lnTo>
                  <a:pt x="3991" y="14210"/>
                </a:lnTo>
                <a:lnTo>
                  <a:pt x="4162" y="14843"/>
                </a:lnTo>
                <a:lnTo>
                  <a:pt x="4308" y="15475"/>
                </a:lnTo>
                <a:lnTo>
                  <a:pt x="4405" y="15792"/>
                </a:lnTo>
                <a:lnTo>
                  <a:pt x="4502" y="16108"/>
                </a:lnTo>
                <a:lnTo>
                  <a:pt x="4648" y="16400"/>
                </a:lnTo>
                <a:lnTo>
                  <a:pt x="4819" y="16692"/>
                </a:lnTo>
                <a:lnTo>
                  <a:pt x="4867" y="16765"/>
                </a:lnTo>
                <a:lnTo>
                  <a:pt x="4940" y="16789"/>
                </a:lnTo>
                <a:lnTo>
                  <a:pt x="5038" y="16789"/>
                </a:lnTo>
                <a:lnTo>
                  <a:pt x="5111" y="16765"/>
                </a:lnTo>
                <a:lnTo>
                  <a:pt x="5232" y="16692"/>
                </a:lnTo>
                <a:lnTo>
                  <a:pt x="5305" y="16570"/>
                </a:lnTo>
                <a:lnTo>
                  <a:pt x="5378" y="16473"/>
                </a:lnTo>
                <a:lnTo>
                  <a:pt x="5403" y="16351"/>
                </a:lnTo>
                <a:lnTo>
                  <a:pt x="5451" y="16084"/>
                </a:lnTo>
                <a:lnTo>
                  <a:pt x="5476" y="15816"/>
                </a:lnTo>
                <a:lnTo>
                  <a:pt x="5524" y="15573"/>
                </a:lnTo>
                <a:lnTo>
                  <a:pt x="5573" y="15329"/>
                </a:lnTo>
                <a:lnTo>
                  <a:pt x="5670" y="15110"/>
                </a:lnTo>
                <a:lnTo>
                  <a:pt x="5792" y="14891"/>
                </a:lnTo>
                <a:lnTo>
                  <a:pt x="6035" y="14478"/>
                </a:lnTo>
                <a:lnTo>
                  <a:pt x="6327" y="14064"/>
                </a:lnTo>
                <a:lnTo>
                  <a:pt x="6522" y="13796"/>
                </a:lnTo>
                <a:lnTo>
                  <a:pt x="6741" y="13480"/>
                </a:lnTo>
                <a:lnTo>
                  <a:pt x="6936" y="13164"/>
                </a:lnTo>
                <a:lnTo>
                  <a:pt x="7106" y="12799"/>
                </a:lnTo>
                <a:lnTo>
                  <a:pt x="7155" y="12629"/>
                </a:lnTo>
                <a:lnTo>
                  <a:pt x="7203" y="12458"/>
                </a:lnTo>
                <a:lnTo>
                  <a:pt x="7228" y="12264"/>
                </a:lnTo>
                <a:lnTo>
                  <a:pt x="7228" y="12093"/>
                </a:lnTo>
                <a:lnTo>
                  <a:pt x="7203" y="11923"/>
                </a:lnTo>
                <a:lnTo>
                  <a:pt x="7155" y="11753"/>
                </a:lnTo>
                <a:lnTo>
                  <a:pt x="7082" y="11607"/>
                </a:lnTo>
                <a:lnTo>
                  <a:pt x="6960" y="11436"/>
                </a:lnTo>
                <a:lnTo>
                  <a:pt x="6863" y="11315"/>
                </a:lnTo>
                <a:lnTo>
                  <a:pt x="6717" y="11217"/>
                </a:lnTo>
                <a:lnTo>
                  <a:pt x="6449" y="11023"/>
                </a:lnTo>
                <a:lnTo>
                  <a:pt x="6157" y="10852"/>
                </a:lnTo>
                <a:lnTo>
                  <a:pt x="5865" y="10706"/>
                </a:lnTo>
                <a:lnTo>
                  <a:pt x="5062" y="10341"/>
                </a:lnTo>
                <a:lnTo>
                  <a:pt x="4648" y="10147"/>
                </a:lnTo>
                <a:lnTo>
                  <a:pt x="4235" y="10001"/>
                </a:lnTo>
                <a:lnTo>
                  <a:pt x="3991" y="9952"/>
                </a:lnTo>
                <a:lnTo>
                  <a:pt x="3724" y="9928"/>
                </a:lnTo>
                <a:lnTo>
                  <a:pt x="3456" y="9879"/>
                </a:lnTo>
                <a:lnTo>
                  <a:pt x="3334" y="9830"/>
                </a:lnTo>
                <a:lnTo>
                  <a:pt x="3213" y="9782"/>
                </a:lnTo>
                <a:lnTo>
                  <a:pt x="3042" y="9684"/>
                </a:lnTo>
                <a:lnTo>
                  <a:pt x="2872" y="9538"/>
                </a:lnTo>
                <a:lnTo>
                  <a:pt x="2726" y="9392"/>
                </a:lnTo>
                <a:lnTo>
                  <a:pt x="2580" y="9271"/>
                </a:lnTo>
                <a:lnTo>
                  <a:pt x="2459" y="9173"/>
                </a:lnTo>
                <a:lnTo>
                  <a:pt x="2337" y="9125"/>
                </a:lnTo>
                <a:lnTo>
                  <a:pt x="2069" y="9052"/>
                </a:lnTo>
                <a:lnTo>
                  <a:pt x="1923" y="9027"/>
                </a:lnTo>
                <a:lnTo>
                  <a:pt x="1826" y="8954"/>
                </a:lnTo>
                <a:lnTo>
                  <a:pt x="1777" y="8906"/>
                </a:lnTo>
                <a:lnTo>
                  <a:pt x="1753" y="8808"/>
                </a:lnTo>
                <a:lnTo>
                  <a:pt x="1753" y="8735"/>
                </a:lnTo>
                <a:lnTo>
                  <a:pt x="1777" y="8638"/>
                </a:lnTo>
                <a:lnTo>
                  <a:pt x="1850" y="8541"/>
                </a:lnTo>
                <a:lnTo>
                  <a:pt x="1948" y="8443"/>
                </a:lnTo>
                <a:lnTo>
                  <a:pt x="2069" y="8346"/>
                </a:lnTo>
                <a:lnTo>
                  <a:pt x="2191" y="8273"/>
                </a:lnTo>
                <a:lnTo>
                  <a:pt x="2483" y="8127"/>
                </a:lnTo>
                <a:lnTo>
                  <a:pt x="3091" y="7908"/>
                </a:lnTo>
                <a:lnTo>
                  <a:pt x="3261" y="7835"/>
                </a:lnTo>
                <a:lnTo>
                  <a:pt x="3407" y="7738"/>
                </a:lnTo>
                <a:lnTo>
                  <a:pt x="3675" y="7543"/>
                </a:lnTo>
                <a:lnTo>
                  <a:pt x="3918" y="7300"/>
                </a:lnTo>
                <a:lnTo>
                  <a:pt x="4137" y="7032"/>
                </a:lnTo>
                <a:lnTo>
                  <a:pt x="4429" y="6716"/>
                </a:lnTo>
                <a:lnTo>
                  <a:pt x="4721" y="6448"/>
                </a:lnTo>
                <a:lnTo>
                  <a:pt x="5038" y="6229"/>
                </a:lnTo>
                <a:lnTo>
                  <a:pt x="5208" y="6107"/>
                </a:lnTo>
                <a:lnTo>
                  <a:pt x="5403" y="6010"/>
                </a:lnTo>
                <a:lnTo>
                  <a:pt x="5646" y="5913"/>
                </a:lnTo>
                <a:lnTo>
                  <a:pt x="5889" y="5791"/>
                </a:lnTo>
                <a:lnTo>
                  <a:pt x="5987" y="5718"/>
                </a:lnTo>
                <a:lnTo>
                  <a:pt x="6084" y="5645"/>
                </a:lnTo>
                <a:lnTo>
                  <a:pt x="6157" y="5548"/>
                </a:lnTo>
                <a:lnTo>
                  <a:pt x="6206" y="5426"/>
                </a:lnTo>
                <a:lnTo>
                  <a:pt x="6206" y="5305"/>
                </a:lnTo>
                <a:lnTo>
                  <a:pt x="6181" y="5207"/>
                </a:lnTo>
                <a:lnTo>
                  <a:pt x="6108" y="5086"/>
                </a:lnTo>
                <a:lnTo>
                  <a:pt x="6035" y="5013"/>
                </a:lnTo>
                <a:lnTo>
                  <a:pt x="5841" y="4842"/>
                </a:lnTo>
                <a:lnTo>
                  <a:pt x="5670" y="4721"/>
                </a:lnTo>
                <a:lnTo>
                  <a:pt x="5573" y="4648"/>
                </a:lnTo>
                <a:lnTo>
                  <a:pt x="5330" y="4648"/>
                </a:lnTo>
                <a:lnTo>
                  <a:pt x="5232" y="4672"/>
                </a:lnTo>
                <a:lnTo>
                  <a:pt x="4989" y="4794"/>
                </a:lnTo>
                <a:lnTo>
                  <a:pt x="4794" y="4891"/>
                </a:lnTo>
                <a:lnTo>
                  <a:pt x="4429" y="5013"/>
                </a:lnTo>
                <a:lnTo>
                  <a:pt x="4235" y="5013"/>
                </a:lnTo>
                <a:lnTo>
                  <a:pt x="4113" y="4964"/>
                </a:lnTo>
                <a:lnTo>
                  <a:pt x="3991" y="4915"/>
                </a:lnTo>
                <a:lnTo>
                  <a:pt x="3894" y="4842"/>
                </a:lnTo>
                <a:lnTo>
                  <a:pt x="3870" y="4794"/>
                </a:lnTo>
                <a:lnTo>
                  <a:pt x="3845" y="4745"/>
                </a:lnTo>
                <a:lnTo>
                  <a:pt x="3845" y="4696"/>
                </a:lnTo>
                <a:lnTo>
                  <a:pt x="3870" y="4648"/>
                </a:lnTo>
                <a:lnTo>
                  <a:pt x="3918" y="4599"/>
                </a:lnTo>
                <a:lnTo>
                  <a:pt x="3991" y="4550"/>
                </a:lnTo>
                <a:lnTo>
                  <a:pt x="4113" y="4477"/>
                </a:lnTo>
                <a:lnTo>
                  <a:pt x="4259" y="4429"/>
                </a:lnTo>
                <a:lnTo>
                  <a:pt x="4575" y="4331"/>
                </a:lnTo>
                <a:lnTo>
                  <a:pt x="4770" y="4210"/>
                </a:lnTo>
                <a:lnTo>
                  <a:pt x="4940" y="4112"/>
                </a:lnTo>
                <a:lnTo>
                  <a:pt x="5013" y="4088"/>
                </a:lnTo>
                <a:lnTo>
                  <a:pt x="5111" y="4088"/>
                </a:lnTo>
                <a:lnTo>
                  <a:pt x="5208" y="4112"/>
                </a:lnTo>
                <a:lnTo>
                  <a:pt x="5354" y="4185"/>
                </a:lnTo>
                <a:lnTo>
                  <a:pt x="5646" y="4356"/>
                </a:lnTo>
                <a:lnTo>
                  <a:pt x="5768" y="4453"/>
                </a:lnTo>
                <a:lnTo>
                  <a:pt x="5914" y="4526"/>
                </a:lnTo>
                <a:lnTo>
                  <a:pt x="6060" y="4550"/>
                </a:lnTo>
                <a:lnTo>
                  <a:pt x="6206" y="4550"/>
                </a:lnTo>
                <a:lnTo>
                  <a:pt x="6327" y="4526"/>
                </a:lnTo>
                <a:lnTo>
                  <a:pt x="6425" y="4453"/>
                </a:lnTo>
                <a:lnTo>
                  <a:pt x="6498" y="4356"/>
                </a:lnTo>
                <a:lnTo>
                  <a:pt x="6546" y="4234"/>
                </a:lnTo>
                <a:lnTo>
                  <a:pt x="6571" y="4112"/>
                </a:lnTo>
                <a:lnTo>
                  <a:pt x="6546" y="3966"/>
                </a:lnTo>
                <a:lnTo>
                  <a:pt x="6473" y="3772"/>
                </a:lnTo>
                <a:lnTo>
                  <a:pt x="6400" y="3553"/>
                </a:lnTo>
                <a:lnTo>
                  <a:pt x="6376" y="3504"/>
                </a:lnTo>
                <a:lnTo>
                  <a:pt x="6400" y="3431"/>
                </a:lnTo>
                <a:lnTo>
                  <a:pt x="6449" y="3236"/>
                </a:lnTo>
                <a:lnTo>
                  <a:pt x="6546" y="3066"/>
                </a:lnTo>
                <a:lnTo>
                  <a:pt x="6595" y="2920"/>
                </a:lnTo>
                <a:lnTo>
                  <a:pt x="6619" y="2774"/>
                </a:lnTo>
                <a:lnTo>
                  <a:pt x="6595" y="2628"/>
                </a:lnTo>
                <a:lnTo>
                  <a:pt x="6522" y="2506"/>
                </a:lnTo>
                <a:lnTo>
                  <a:pt x="6400" y="2409"/>
                </a:lnTo>
                <a:lnTo>
                  <a:pt x="6327" y="2360"/>
                </a:lnTo>
                <a:lnTo>
                  <a:pt x="6254" y="2336"/>
                </a:lnTo>
                <a:lnTo>
                  <a:pt x="6157" y="2312"/>
                </a:lnTo>
                <a:lnTo>
                  <a:pt x="6084" y="2312"/>
                </a:lnTo>
                <a:lnTo>
                  <a:pt x="5914" y="2360"/>
                </a:lnTo>
                <a:lnTo>
                  <a:pt x="5719" y="2433"/>
                </a:lnTo>
                <a:lnTo>
                  <a:pt x="5549" y="2531"/>
                </a:lnTo>
                <a:lnTo>
                  <a:pt x="5378" y="2652"/>
                </a:lnTo>
                <a:lnTo>
                  <a:pt x="5135" y="2847"/>
                </a:lnTo>
                <a:lnTo>
                  <a:pt x="4770" y="3115"/>
                </a:lnTo>
                <a:lnTo>
                  <a:pt x="4600" y="3236"/>
                </a:lnTo>
                <a:lnTo>
                  <a:pt x="4405" y="3358"/>
                </a:lnTo>
                <a:lnTo>
                  <a:pt x="4283" y="3407"/>
                </a:lnTo>
                <a:lnTo>
                  <a:pt x="4113" y="3431"/>
                </a:lnTo>
                <a:lnTo>
                  <a:pt x="3967" y="3455"/>
                </a:lnTo>
                <a:lnTo>
                  <a:pt x="3797" y="3431"/>
                </a:lnTo>
                <a:lnTo>
                  <a:pt x="3456" y="3358"/>
                </a:lnTo>
                <a:lnTo>
                  <a:pt x="3140" y="3261"/>
                </a:lnTo>
                <a:lnTo>
                  <a:pt x="3383" y="3017"/>
                </a:lnTo>
                <a:lnTo>
                  <a:pt x="3651" y="2774"/>
                </a:lnTo>
                <a:lnTo>
                  <a:pt x="3918" y="2555"/>
                </a:lnTo>
                <a:lnTo>
                  <a:pt x="4186" y="2336"/>
                </a:lnTo>
                <a:lnTo>
                  <a:pt x="4478" y="2141"/>
                </a:lnTo>
                <a:lnTo>
                  <a:pt x="4770" y="1947"/>
                </a:lnTo>
                <a:lnTo>
                  <a:pt x="5062" y="1776"/>
                </a:lnTo>
                <a:lnTo>
                  <a:pt x="5378" y="1630"/>
                </a:lnTo>
                <a:lnTo>
                  <a:pt x="5719" y="1484"/>
                </a:lnTo>
                <a:lnTo>
                  <a:pt x="6084" y="1363"/>
                </a:lnTo>
                <a:lnTo>
                  <a:pt x="6814" y="1144"/>
                </a:lnTo>
                <a:lnTo>
                  <a:pt x="7544" y="949"/>
                </a:lnTo>
                <a:lnTo>
                  <a:pt x="8298" y="779"/>
                </a:lnTo>
                <a:lnTo>
                  <a:pt x="8323" y="803"/>
                </a:lnTo>
                <a:lnTo>
                  <a:pt x="8736" y="803"/>
                </a:lnTo>
                <a:lnTo>
                  <a:pt x="9685" y="779"/>
                </a:lnTo>
                <a:lnTo>
                  <a:pt x="10245" y="754"/>
                </a:lnTo>
                <a:close/>
                <a:moveTo>
                  <a:pt x="9588" y="0"/>
                </a:moveTo>
                <a:lnTo>
                  <a:pt x="9174" y="24"/>
                </a:lnTo>
                <a:lnTo>
                  <a:pt x="8761" y="122"/>
                </a:lnTo>
                <a:lnTo>
                  <a:pt x="7958" y="292"/>
                </a:lnTo>
                <a:lnTo>
                  <a:pt x="6984" y="511"/>
                </a:lnTo>
                <a:lnTo>
                  <a:pt x="6498" y="657"/>
                </a:lnTo>
                <a:lnTo>
                  <a:pt x="6035" y="779"/>
                </a:lnTo>
                <a:lnTo>
                  <a:pt x="5573" y="949"/>
                </a:lnTo>
                <a:lnTo>
                  <a:pt x="5135" y="1119"/>
                </a:lnTo>
                <a:lnTo>
                  <a:pt x="4721" y="1314"/>
                </a:lnTo>
                <a:lnTo>
                  <a:pt x="4332" y="1557"/>
                </a:lnTo>
                <a:lnTo>
                  <a:pt x="3943" y="1801"/>
                </a:lnTo>
                <a:lnTo>
                  <a:pt x="3578" y="2093"/>
                </a:lnTo>
                <a:lnTo>
                  <a:pt x="3213" y="2385"/>
                </a:lnTo>
                <a:lnTo>
                  <a:pt x="2872" y="2725"/>
                </a:lnTo>
                <a:lnTo>
                  <a:pt x="2580" y="3042"/>
                </a:lnTo>
                <a:lnTo>
                  <a:pt x="2288" y="3358"/>
                </a:lnTo>
                <a:lnTo>
                  <a:pt x="2021" y="3699"/>
                </a:lnTo>
                <a:lnTo>
                  <a:pt x="1777" y="4064"/>
                </a:lnTo>
                <a:lnTo>
                  <a:pt x="1534" y="4429"/>
                </a:lnTo>
                <a:lnTo>
                  <a:pt x="1315" y="4794"/>
                </a:lnTo>
                <a:lnTo>
                  <a:pt x="1120" y="5159"/>
                </a:lnTo>
                <a:lnTo>
                  <a:pt x="926" y="5548"/>
                </a:lnTo>
                <a:lnTo>
                  <a:pt x="780" y="5961"/>
                </a:lnTo>
                <a:lnTo>
                  <a:pt x="609" y="6351"/>
                </a:lnTo>
                <a:lnTo>
                  <a:pt x="488" y="6764"/>
                </a:lnTo>
                <a:lnTo>
                  <a:pt x="366" y="7178"/>
                </a:lnTo>
                <a:lnTo>
                  <a:pt x="269" y="7616"/>
                </a:lnTo>
                <a:lnTo>
                  <a:pt x="196" y="8030"/>
                </a:lnTo>
                <a:lnTo>
                  <a:pt x="123" y="8468"/>
                </a:lnTo>
                <a:lnTo>
                  <a:pt x="74" y="8906"/>
                </a:lnTo>
                <a:lnTo>
                  <a:pt x="25" y="9344"/>
                </a:lnTo>
                <a:lnTo>
                  <a:pt x="1" y="9782"/>
                </a:lnTo>
                <a:lnTo>
                  <a:pt x="25" y="10220"/>
                </a:lnTo>
                <a:lnTo>
                  <a:pt x="50" y="10633"/>
                </a:lnTo>
                <a:lnTo>
                  <a:pt x="98" y="11071"/>
                </a:lnTo>
                <a:lnTo>
                  <a:pt x="171" y="11485"/>
                </a:lnTo>
                <a:lnTo>
                  <a:pt x="244" y="11899"/>
                </a:lnTo>
                <a:lnTo>
                  <a:pt x="366" y="12288"/>
                </a:lnTo>
                <a:lnTo>
                  <a:pt x="488" y="12677"/>
                </a:lnTo>
                <a:lnTo>
                  <a:pt x="634" y="13067"/>
                </a:lnTo>
                <a:lnTo>
                  <a:pt x="804" y="13456"/>
                </a:lnTo>
                <a:lnTo>
                  <a:pt x="974" y="13821"/>
                </a:lnTo>
                <a:lnTo>
                  <a:pt x="1169" y="14186"/>
                </a:lnTo>
                <a:lnTo>
                  <a:pt x="1388" y="14526"/>
                </a:lnTo>
                <a:lnTo>
                  <a:pt x="1607" y="14891"/>
                </a:lnTo>
                <a:lnTo>
                  <a:pt x="1850" y="15208"/>
                </a:lnTo>
                <a:lnTo>
                  <a:pt x="2118" y="15548"/>
                </a:lnTo>
                <a:lnTo>
                  <a:pt x="2386" y="15840"/>
                </a:lnTo>
                <a:lnTo>
                  <a:pt x="2653" y="16157"/>
                </a:lnTo>
                <a:lnTo>
                  <a:pt x="2945" y="16449"/>
                </a:lnTo>
                <a:lnTo>
                  <a:pt x="3261" y="16741"/>
                </a:lnTo>
                <a:lnTo>
                  <a:pt x="3578" y="17008"/>
                </a:lnTo>
                <a:lnTo>
                  <a:pt x="3918" y="17252"/>
                </a:lnTo>
                <a:lnTo>
                  <a:pt x="4259" y="17495"/>
                </a:lnTo>
                <a:lnTo>
                  <a:pt x="4600" y="17738"/>
                </a:lnTo>
                <a:lnTo>
                  <a:pt x="4965" y="17957"/>
                </a:lnTo>
                <a:lnTo>
                  <a:pt x="5330" y="18176"/>
                </a:lnTo>
                <a:lnTo>
                  <a:pt x="5719" y="18371"/>
                </a:lnTo>
                <a:lnTo>
                  <a:pt x="6108" y="18541"/>
                </a:lnTo>
                <a:lnTo>
                  <a:pt x="6498" y="18712"/>
                </a:lnTo>
                <a:lnTo>
                  <a:pt x="6911" y="18858"/>
                </a:lnTo>
                <a:lnTo>
                  <a:pt x="7301" y="19004"/>
                </a:lnTo>
                <a:lnTo>
                  <a:pt x="7860" y="19150"/>
                </a:lnTo>
                <a:lnTo>
                  <a:pt x="8420" y="19271"/>
                </a:lnTo>
                <a:lnTo>
                  <a:pt x="8712" y="19320"/>
                </a:lnTo>
                <a:lnTo>
                  <a:pt x="8980" y="19344"/>
                </a:lnTo>
                <a:lnTo>
                  <a:pt x="9272" y="19344"/>
                </a:lnTo>
                <a:lnTo>
                  <a:pt x="9564" y="19320"/>
                </a:lnTo>
                <a:lnTo>
                  <a:pt x="9637" y="19344"/>
                </a:lnTo>
                <a:lnTo>
                  <a:pt x="10050" y="19296"/>
                </a:lnTo>
                <a:lnTo>
                  <a:pt x="10440" y="19223"/>
                </a:lnTo>
                <a:lnTo>
                  <a:pt x="11267" y="19028"/>
                </a:lnTo>
                <a:lnTo>
                  <a:pt x="12240" y="18809"/>
                </a:lnTo>
                <a:lnTo>
                  <a:pt x="12702" y="18687"/>
                </a:lnTo>
                <a:lnTo>
                  <a:pt x="13189" y="18566"/>
                </a:lnTo>
                <a:lnTo>
                  <a:pt x="13627" y="18395"/>
                </a:lnTo>
                <a:lnTo>
                  <a:pt x="14065" y="18225"/>
                </a:lnTo>
                <a:lnTo>
                  <a:pt x="14479" y="18006"/>
                </a:lnTo>
                <a:lnTo>
                  <a:pt x="14868" y="17787"/>
                </a:lnTo>
                <a:lnTo>
                  <a:pt x="15257" y="17519"/>
                </a:lnTo>
                <a:lnTo>
                  <a:pt x="15622" y="17252"/>
                </a:lnTo>
                <a:lnTo>
                  <a:pt x="15987" y="16960"/>
                </a:lnTo>
                <a:lnTo>
                  <a:pt x="16328" y="16619"/>
                </a:lnTo>
                <a:lnTo>
                  <a:pt x="16425" y="16522"/>
                </a:lnTo>
                <a:lnTo>
                  <a:pt x="16450" y="16522"/>
                </a:lnTo>
                <a:lnTo>
                  <a:pt x="16474" y="16473"/>
                </a:lnTo>
                <a:lnTo>
                  <a:pt x="16498" y="16449"/>
                </a:lnTo>
                <a:lnTo>
                  <a:pt x="16985" y="15913"/>
                </a:lnTo>
                <a:lnTo>
                  <a:pt x="17399" y="15354"/>
                </a:lnTo>
                <a:lnTo>
                  <a:pt x="17788" y="14745"/>
                </a:lnTo>
                <a:lnTo>
                  <a:pt x="18104" y="14137"/>
                </a:lnTo>
                <a:lnTo>
                  <a:pt x="18396" y="13505"/>
                </a:lnTo>
                <a:lnTo>
                  <a:pt x="18640" y="12823"/>
                </a:lnTo>
                <a:lnTo>
                  <a:pt x="18834" y="12166"/>
                </a:lnTo>
                <a:lnTo>
                  <a:pt x="19004" y="11461"/>
                </a:lnTo>
                <a:lnTo>
                  <a:pt x="19029" y="11412"/>
                </a:lnTo>
                <a:lnTo>
                  <a:pt x="19053" y="11339"/>
                </a:lnTo>
                <a:lnTo>
                  <a:pt x="19053" y="11290"/>
                </a:lnTo>
                <a:lnTo>
                  <a:pt x="19029" y="11217"/>
                </a:lnTo>
                <a:lnTo>
                  <a:pt x="19150" y="10439"/>
                </a:lnTo>
                <a:lnTo>
                  <a:pt x="19199" y="9903"/>
                </a:lnTo>
                <a:lnTo>
                  <a:pt x="19199" y="9344"/>
                </a:lnTo>
                <a:lnTo>
                  <a:pt x="19175" y="8833"/>
                </a:lnTo>
                <a:lnTo>
                  <a:pt x="19126" y="8297"/>
                </a:lnTo>
                <a:lnTo>
                  <a:pt x="19150" y="8224"/>
                </a:lnTo>
                <a:lnTo>
                  <a:pt x="19150" y="8151"/>
                </a:lnTo>
                <a:lnTo>
                  <a:pt x="19126" y="8078"/>
                </a:lnTo>
                <a:lnTo>
                  <a:pt x="19077" y="8005"/>
                </a:lnTo>
                <a:lnTo>
                  <a:pt x="19004" y="7616"/>
                </a:lnTo>
                <a:lnTo>
                  <a:pt x="18907" y="7227"/>
                </a:lnTo>
                <a:lnTo>
                  <a:pt x="18785" y="6862"/>
                </a:lnTo>
                <a:lnTo>
                  <a:pt x="18664" y="6472"/>
                </a:lnTo>
                <a:lnTo>
                  <a:pt x="18518" y="6107"/>
                </a:lnTo>
                <a:lnTo>
                  <a:pt x="18348" y="5767"/>
                </a:lnTo>
                <a:lnTo>
                  <a:pt x="18177" y="5402"/>
                </a:lnTo>
                <a:lnTo>
                  <a:pt x="17983" y="5061"/>
                </a:lnTo>
                <a:lnTo>
                  <a:pt x="17764" y="4721"/>
                </a:lnTo>
                <a:lnTo>
                  <a:pt x="17545" y="4404"/>
                </a:lnTo>
                <a:lnTo>
                  <a:pt x="17326" y="4088"/>
                </a:lnTo>
                <a:lnTo>
                  <a:pt x="17082" y="3772"/>
                </a:lnTo>
                <a:lnTo>
                  <a:pt x="16815" y="3480"/>
                </a:lnTo>
                <a:lnTo>
                  <a:pt x="16547" y="3188"/>
                </a:lnTo>
                <a:lnTo>
                  <a:pt x="16255" y="2896"/>
                </a:lnTo>
                <a:lnTo>
                  <a:pt x="15963" y="2628"/>
                </a:lnTo>
                <a:lnTo>
                  <a:pt x="16036" y="2579"/>
                </a:lnTo>
                <a:lnTo>
                  <a:pt x="16060" y="2555"/>
                </a:lnTo>
                <a:lnTo>
                  <a:pt x="16085" y="2506"/>
                </a:lnTo>
                <a:lnTo>
                  <a:pt x="16060" y="2433"/>
                </a:lnTo>
                <a:lnTo>
                  <a:pt x="16012" y="2360"/>
                </a:lnTo>
                <a:lnTo>
                  <a:pt x="15939" y="2336"/>
                </a:lnTo>
                <a:lnTo>
                  <a:pt x="15793" y="2336"/>
                </a:lnTo>
                <a:lnTo>
                  <a:pt x="15647" y="2360"/>
                </a:lnTo>
                <a:lnTo>
                  <a:pt x="15209" y="2020"/>
                </a:lnTo>
                <a:lnTo>
                  <a:pt x="15257" y="1947"/>
                </a:lnTo>
                <a:lnTo>
                  <a:pt x="15282" y="1898"/>
                </a:lnTo>
                <a:lnTo>
                  <a:pt x="15282" y="1849"/>
                </a:lnTo>
                <a:lnTo>
                  <a:pt x="15257" y="1825"/>
                </a:lnTo>
                <a:lnTo>
                  <a:pt x="15160" y="1776"/>
                </a:lnTo>
                <a:lnTo>
                  <a:pt x="15063" y="1752"/>
                </a:lnTo>
                <a:lnTo>
                  <a:pt x="14844" y="1752"/>
                </a:lnTo>
                <a:lnTo>
                  <a:pt x="14162" y="1338"/>
                </a:lnTo>
                <a:lnTo>
                  <a:pt x="13432" y="949"/>
                </a:lnTo>
                <a:lnTo>
                  <a:pt x="13067" y="779"/>
                </a:lnTo>
                <a:lnTo>
                  <a:pt x="12678" y="608"/>
                </a:lnTo>
                <a:lnTo>
                  <a:pt x="12289" y="462"/>
                </a:lnTo>
                <a:lnTo>
                  <a:pt x="11899" y="341"/>
                </a:lnTo>
                <a:lnTo>
                  <a:pt x="11364" y="170"/>
                </a:lnTo>
                <a:lnTo>
                  <a:pt x="10780" y="73"/>
                </a:lnTo>
                <a:lnTo>
                  <a:pt x="10513" y="24"/>
                </a:lnTo>
                <a:lnTo>
                  <a:pt x="10221" y="0"/>
                </a:lnTo>
                <a:lnTo>
                  <a:pt x="9929" y="0"/>
                </a:lnTo>
                <a:lnTo>
                  <a:pt x="9637" y="24"/>
                </a:lnTo>
                <a:lnTo>
                  <a:pt x="958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" name="Google Shape;617;p47"/>
          <p:cNvSpPr/>
          <p:nvPr/>
        </p:nvSpPr>
        <p:spPr>
          <a:xfrm>
            <a:off x="7851168" y="4171610"/>
            <a:ext cx="895592" cy="759604"/>
          </a:xfrm>
          <a:custGeom>
            <a:avLst/>
            <a:gdLst/>
            <a:ahLst/>
            <a:cxnLst/>
            <a:rect l="l" t="t" r="r" b="b"/>
            <a:pathLst>
              <a:path w="18153" h="13384" extrusionOk="0">
                <a:moveTo>
                  <a:pt x="15865" y="1752"/>
                </a:moveTo>
                <a:lnTo>
                  <a:pt x="15962" y="1801"/>
                </a:lnTo>
                <a:lnTo>
                  <a:pt x="16230" y="1801"/>
                </a:lnTo>
                <a:lnTo>
                  <a:pt x="16279" y="1825"/>
                </a:lnTo>
                <a:lnTo>
                  <a:pt x="16303" y="1850"/>
                </a:lnTo>
                <a:lnTo>
                  <a:pt x="16327" y="1923"/>
                </a:lnTo>
                <a:lnTo>
                  <a:pt x="16303" y="1971"/>
                </a:lnTo>
                <a:lnTo>
                  <a:pt x="16279" y="2117"/>
                </a:lnTo>
                <a:lnTo>
                  <a:pt x="16230" y="2190"/>
                </a:lnTo>
                <a:lnTo>
                  <a:pt x="16157" y="2288"/>
                </a:lnTo>
                <a:lnTo>
                  <a:pt x="16084" y="2336"/>
                </a:lnTo>
                <a:lnTo>
                  <a:pt x="16011" y="2361"/>
                </a:lnTo>
                <a:lnTo>
                  <a:pt x="15938" y="2336"/>
                </a:lnTo>
                <a:lnTo>
                  <a:pt x="15865" y="2239"/>
                </a:lnTo>
                <a:lnTo>
                  <a:pt x="15792" y="2142"/>
                </a:lnTo>
                <a:lnTo>
                  <a:pt x="15768" y="2020"/>
                </a:lnTo>
                <a:lnTo>
                  <a:pt x="15768" y="1923"/>
                </a:lnTo>
                <a:lnTo>
                  <a:pt x="15841" y="1801"/>
                </a:lnTo>
                <a:lnTo>
                  <a:pt x="15865" y="1752"/>
                </a:lnTo>
                <a:close/>
                <a:moveTo>
                  <a:pt x="10925" y="4015"/>
                </a:moveTo>
                <a:lnTo>
                  <a:pt x="11023" y="4039"/>
                </a:lnTo>
                <a:lnTo>
                  <a:pt x="11071" y="4064"/>
                </a:lnTo>
                <a:lnTo>
                  <a:pt x="11096" y="4064"/>
                </a:lnTo>
                <a:lnTo>
                  <a:pt x="11096" y="4088"/>
                </a:lnTo>
                <a:lnTo>
                  <a:pt x="11120" y="4112"/>
                </a:lnTo>
                <a:lnTo>
                  <a:pt x="11120" y="4137"/>
                </a:lnTo>
                <a:lnTo>
                  <a:pt x="11120" y="4185"/>
                </a:lnTo>
                <a:lnTo>
                  <a:pt x="11120" y="4210"/>
                </a:lnTo>
                <a:lnTo>
                  <a:pt x="11096" y="4283"/>
                </a:lnTo>
                <a:lnTo>
                  <a:pt x="11023" y="4380"/>
                </a:lnTo>
                <a:lnTo>
                  <a:pt x="10998" y="4429"/>
                </a:lnTo>
                <a:lnTo>
                  <a:pt x="10950" y="4477"/>
                </a:lnTo>
                <a:lnTo>
                  <a:pt x="10901" y="4477"/>
                </a:lnTo>
                <a:lnTo>
                  <a:pt x="10901" y="4453"/>
                </a:lnTo>
                <a:lnTo>
                  <a:pt x="10877" y="4453"/>
                </a:lnTo>
                <a:lnTo>
                  <a:pt x="10828" y="4380"/>
                </a:lnTo>
                <a:lnTo>
                  <a:pt x="10779" y="4307"/>
                </a:lnTo>
                <a:lnTo>
                  <a:pt x="10779" y="4234"/>
                </a:lnTo>
                <a:lnTo>
                  <a:pt x="10779" y="4137"/>
                </a:lnTo>
                <a:lnTo>
                  <a:pt x="10828" y="4064"/>
                </a:lnTo>
                <a:lnTo>
                  <a:pt x="10901" y="4015"/>
                </a:lnTo>
                <a:close/>
                <a:moveTo>
                  <a:pt x="12507" y="5159"/>
                </a:moveTo>
                <a:lnTo>
                  <a:pt x="12580" y="5183"/>
                </a:lnTo>
                <a:lnTo>
                  <a:pt x="12629" y="5256"/>
                </a:lnTo>
                <a:lnTo>
                  <a:pt x="12677" y="5329"/>
                </a:lnTo>
                <a:lnTo>
                  <a:pt x="12677" y="5451"/>
                </a:lnTo>
                <a:lnTo>
                  <a:pt x="12653" y="5548"/>
                </a:lnTo>
                <a:lnTo>
                  <a:pt x="12604" y="5645"/>
                </a:lnTo>
                <a:lnTo>
                  <a:pt x="12556" y="5743"/>
                </a:lnTo>
                <a:lnTo>
                  <a:pt x="12507" y="5767"/>
                </a:lnTo>
                <a:lnTo>
                  <a:pt x="12458" y="5791"/>
                </a:lnTo>
                <a:lnTo>
                  <a:pt x="12337" y="5767"/>
                </a:lnTo>
                <a:lnTo>
                  <a:pt x="12239" y="5718"/>
                </a:lnTo>
                <a:lnTo>
                  <a:pt x="12166" y="5645"/>
                </a:lnTo>
                <a:lnTo>
                  <a:pt x="12142" y="5572"/>
                </a:lnTo>
                <a:lnTo>
                  <a:pt x="12142" y="5499"/>
                </a:lnTo>
                <a:lnTo>
                  <a:pt x="12166" y="5426"/>
                </a:lnTo>
                <a:lnTo>
                  <a:pt x="12191" y="5353"/>
                </a:lnTo>
                <a:lnTo>
                  <a:pt x="12264" y="5329"/>
                </a:lnTo>
                <a:lnTo>
                  <a:pt x="12312" y="5305"/>
                </a:lnTo>
                <a:lnTo>
                  <a:pt x="12337" y="5256"/>
                </a:lnTo>
                <a:lnTo>
                  <a:pt x="12361" y="5183"/>
                </a:lnTo>
                <a:lnTo>
                  <a:pt x="12410" y="5159"/>
                </a:lnTo>
                <a:close/>
                <a:moveTo>
                  <a:pt x="5499" y="6229"/>
                </a:moveTo>
                <a:lnTo>
                  <a:pt x="5597" y="6302"/>
                </a:lnTo>
                <a:lnTo>
                  <a:pt x="5694" y="6351"/>
                </a:lnTo>
                <a:lnTo>
                  <a:pt x="5743" y="6424"/>
                </a:lnTo>
                <a:lnTo>
                  <a:pt x="5767" y="6546"/>
                </a:lnTo>
                <a:lnTo>
                  <a:pt x="5743" y="6643"/>
                </a:lnTo>
                <a:lnTo>
                  <a:pt x="5670" y="6740"/>
                </a:lnTo>
                <a:lnTo>
                  <a:pt x="5621" y="6813"/>
                </a:lnTo>
                <a:lnTo>
                  <a:pt x="5524" y="6838"/>
                </a:lnTo>
                <a:lnTo>
                  <a:pt x="5475" y="6862"/>
                </a:lnTo>
                <a:lnTo>
                  <a:pt x="5426" y="6862"/>
                </a:lnTo>
                <a:lnTo>
                  <a:pt x="5329" y="6789"/>
                </a:lnTo>
                <a:lnTo>
                  <a:pt x="5280" y="6716"/>
                </a:lnTo>
                <a:lnTo>
                  <a:pt x="5280" y="6643"/>
                </a:lnTo>
                <a:lnTo>
                  <a:pt x="5280" y="6594"/>
                </a:lnTo>
                <a:lnTo>
                  <a:pt x="5305" y="6497"/>
                </a:lnTo>
                <a:lnTo>
                  <a:pt x="5353" y="6400"/>
                </a:lnTo>
                <a:lnTo>
                  <a:pt x="5475" y="6254"/>
                </a:lnTo>
                <a:lnTo>
                  <a:pt x="5499" y="6229"/>
                </a:lnTo>
                <a:close/>
                <a:moveTo>
                  <a:pt x="7568" y="7470"/>
                </a:moveTo>
                <a:lnTo>
                  <a:pt x="7616" y="7519"/>
                </a:lnTo>
                <a:lnTo>
                  <a:pt x="7689" y="7519"/>
                </a:lnTo>
                <a:lnTo>
                  <a:pt x="7835" y="7543"/>
                </a:lnTo>
                <a:lnTo>
                  <a:pt x="7908" y="7568"/>
                </a:lnTo>
                <a:lnTo>
                  <a:pt x="7957" y="7592"/>
                </a:lnTo>
                <a:lnTo>
                  <a:pt x="7957" y="7616"/>
                </a:lnTo>
                <a:lnTo>
                  <a:pt x="7957" y="7641"/>
                </a:lnTo>
                <a:lnTo>
                  <a:pt x="7957" y="7665"/>
                </a:lnTo>
                <a:lnTo>
                  <a:pt x="7908" y="7714"/>
                </a:lnTo>
                <a:lnTo>
                  <a:pt x="7908" y="7738"/>
                </a:lnTo>
                <a:lnTo>
                  <a:pt x="7811" y="7811"/>
                </a:lnTo>
                <a:lnTo>
                  <a:pt x="7787" y="7835"/>
                </a:lnTo>
                <a:lnTo>
                  <a:pt x="7714" y="7884"/>
                </a:lnTo>
                <a:lnTo>
                  <a:pt x="7641" y="7884"/>
                </a:lnTo>
                <a:lnTo>
                  <a:pt x="7641" y="7908"/>
                </a:lnTo>
                <a:lnTo>
                  <a:pt x="7592" y="7908"/>
                </a:lnTo>
                <a:lnTo>
                  <a:pt x="7543" y="7884"/>
                </a:lnTo>
                <a:lnTo>
                  <a:pt x="7519" y="7884"/>
                </a:lnTo>
                <a:lnTo>
                  <a:pt x="7495" y="7860"/>
                </a:lnTo>
                <a:lnTo>
                  <a:pt x="7495" y="7835"/>
                </a:lnTo>
                <a:lnTo>
                  <a:pt x="7470" y="7811"/>
                </a:lnTo>
                <a:lnTo>
                  <a:pt x="7422" y="7689"/>
                </a:lnTo>
                <a:lnTo>
                  <a:pt x="7397" y="7616"/>
                </a:lnTo>
                <a:lnTo>
                  <a:pt x="7422" y="7543"/>
                </a:lnTo>
                <a:lnTo>
                  <a:pt x="7495" y="7519"/>
                </a:lnTo>
                <a:lnTo>
                  <a:pt x="7568" y="7470"/>
                </a:lnTo>
                <a:close/>
                <a:moveTo>
                  <a:pt x="16011" y="1363"/>
                </a:moveTo>
                <a:lnTo>
                  <a:pt x="15889" y="1387"/>
                </a:lnTo>
                <a:lnTo>
                  <a:pt x="15768" y="1436"/>
                </a:lnTo>
                <a:lnTo>
                  <a:pt x="15646" y="1509"/>
                </a:lnTo>
                <a:lnTo>
                  <a:pt x="15573" y="1582"/>
                </a:lnTo>
                <a:lnTo>
                  <a:pt x="15500" y="1655"/>
                </a:lnTo>
                <a:lnTo>
                  <a:pt x="15476" y="1752"/>
                </a:lnTo>
                <a:lnTo>
                  <a:pt x="15427" y="1825"/>
                </a:lnTo>
                <a:lnTo>
                  <a:pt x="15403" y="2020"/>
                </a:lnTo>
                <a:lnTo>
                  <a:pt x="15451" y="2215"/>
                </a:lnTo>
                <a:lnTo>
                  <a:pt x="15500" y="2361"/>
                </a:lnTo>
                <a:lnTo>
                  <a:pt x="15330" y="2458"/>
                </a:lnTo>
                <a:lnTo>
                  <a:pt x="15159" y="2579"/>
                </a:lnTo>
                <a:lnTo>
                  <a:pt x="14989" y="2725"/>
                </a:lnTo>
                <a:lnTo>
                  <a:pt x="14843" y="2896"/>
                </a:lnTo>
                <a:lnTo>
                  <a:pt x="14283" y="3528"/>
                </a:lnTo>
                <a:lnTo>
                  <a:pt x="13918" y="3893"/>
                </a:lnTo>
                <a:lnTo>
                  <a:pt x="13529" y="4234"/>
                </a:lnTo>
                <a:lnTo>
                  <a:pt x="13140" y="4599"/>
                </a:lnTo>
                <a:lnTo>
                  <a:pt x="12775" y="4964"/>
                </a:lnTo>
                <a:lnTo>
                  <a:pt x="12677" y="4891"/>
                </a:lnTo>
                <a:lnTo>
                  <a:pt x="12556" y="4842"/>
                </a:lnTo>
                <a:lnTo>
                  <a:pt x="12507" y="4842"/>
                </a:lnTo>
                <a:lnTo>
                  <a:pt x="12434" y="4818"/>
                </a:lnTo>
                <a:lnTo>
                  <a:pt x="12264" y="4818"/>
                </a:lnTo>
                <a:lnTo>
                  <a:pt x="12191" y="4867"/>
                </a:lnTo>
                <a:lnTo>
                  <a:pt x="12020" y="4696"/>
                </a:lnTo>
                <a:lnTo>
                  <a:pt x="11826" y="4502"/>
                </a:lnTo>
                <a:lnTo>
                  <a:pt x="11655" y="4331"/>
                </a:lnTo>
                <a:lnTo>
                  <a:pt x="11582" y="4307"/>
                </a:lnTo>
                <a:lnTo>
                  <a:pt x="11582" y="4161"/>
                </a:lnTo>
                <a:lnTo>
                  <a:pt x="11582" y="4039"/>
                </a:lnTo>
                <a:lnTo>
                  <a:pt x="11534" y="3918"/>
                </a:lnTo>
                <a:lnTo>
                  <a:pt x="11485" y="3820"/>
                </a:lnTo>
                <a:lnTo>
                  <a:pt x="11388" y="3723"/>
                </a:lnTo>
                <a:lnTo>
                  <a:pt x="11242" y="3626"/>
                </a:lnTo>
                <a:lnTo>
                  <a:pt x="11169" y="3577"/>
                </a:lnTo>
                <a:lnTo>
                  <a:pt x="11120" y="3528"/>
                </a:lnTo>
                <a:lnTo>
                  <a:pt x="11047" y="3504"/>
                </a:lnTo>
                <a:lnTo>
                  <a:pt x="10974" y="3504"/>
                </a:lnTo>
                <a:lnTo>
                  <a:pt x="10828" y="3528"/>
                </a:lnTo>
                <a:lnTo>
                  <a:pt x="10682" y="3601"/>
                </a:lnTo>
                <a:lnTo>
                  <a:pt x="10536" y="3723"/>
                </a:lnTo>
                <a:lnTo>
                  <a:pt x="10439" y="3869"/>
                </a:lnTo>
                <a:lnTo>
                  <a:pt x="10341" y="4039"/>
                </a:lnTo>
                <a:lnTo>
                  <a:pt x="10317" y="4234"/>
                </a:lnTo>
                <a:lnTo>
                  <a:pt x="10317" y="4380"/>
                </a:lnTo>
                <a:lnTo>
                  <a:pt x="10171" y="4477"/>
                </a:lnTo>
                <a:lnTo>
                  <a:pt x="10025" y="4575"/>
                </a:lnTo>
                <a:lnTo>
                  <a:pt x="9879" y="4721"/>
                </a:lnTo>
                <a:lnTo>
                  <a:pt x="9733" y="4867"/>
                </a:lnTo>
                <a:lnTo>
                  <a:pt x="9490" y="5159"/>
                </a:lnTo>
                <a:lnTo>
                  <a:pt x="9319" y="5402"/>
                </a:lnTo>
                <a:lnTo>
                  <a:pt x="8954" y="5864"/>
                </a:lnTo>
                <a:lnTo>
                  <a:pt x="8614" y="6375"/>
                </a:lnTo>
                <a:lnTo>
                  <a:pt x="8298" y="6789"/>
                </a:lnTo>
                <a:lnTo>
                  <a:pt x="8152" y="7008"/>
                </a:lnTo>
                <a:lnTo>
                  <a:pt x="8030" y="7227"/>
                </a:lnTo>
                <a:lnTo>
                  <a:pt x="7908" y="7203"/>
                </a:lnTo>
                <a:lnTo>
                  <a:pt x="7787" y="7178"/>
                </a:lnTo>
                <a:lnTo>
                  <a:pt x="7738" y="7154"/>
                </a:lnTo>
                <a:lnTo>
                  <a:pt x="7616" y="7130"/>
                </a:lnTo>
                <a:lnTo>
                  <a:pt x="7470" y="7130"/>
                </a:lnTo>
                <a:lnTo>
                  <a:pt x="7349" y="7178"/>
                </a:lnTo>
                <a:lnTo>
                  <a:pt x="7227" y="7251"/>
                </a:lnTo>
                <a:lnTo>
                  <a:pt x="7178" y="7203"/>
                </a:lnTo>
                <a:lnTo>
                  <a:pt x="6935" y="7081"/>
                </a:lnTo>
                <a:lnTo>
                  <a:pt x="6692" y="6935"/>
                </a:lnTo>
                <a:lnTo>
                  <a:pt x="6448" y="6765"/>
                </a:lnTo>
                <a:lnTo>
                  <a:pt x="6327" y="6716"/>
                </a:lnTo>
                <a:lnTo>
                  <a:pt x="6205" y="6667"/>
                </a:lnTo>
                <a:lnTo>
                  <a:pt x="6229" y="6546"/>
                </a:lnTo>
                <a:lnTo>
                  <a:pt x="6205" y="6424"/>
                </a:lnTo>
                <a:lnTo>
                  <a:pt x="6181" y="6278"/>
                </a:lnTo>
                <a:lnTo>
                  <a:pt x="6132" y="6181"/>
                </a:lnTo>
                <a:lnTo>
                  <a:pt x="6059" y="6059"/>
                </a:lnTo>
                <a:lnTo>
                  <a:pt x="5986" y="5962"/>
                </a:lnTo>
                <a:lnTo>
                  <a:pt x="5889" y="5889"/>
                </a:lnTo>
                <a:lnTo>
                  <a:pt x="5767" y="5840"/>
                </a:lnTo>
                <a:lnTo>
                  <a:pt x="5694" y="5816"/>
                </a:lnTo>
                <a:lnTo>
                  <a:pt x="5621" y="5791"/>
                </a:lnTo>
                <a:lnTo>
                  <a:pt x="5475" y="5791"/>
                </a:lnTo>
                <a:lnTo>
                  <a:pt x="5329" y="5840"/>
                </a:lnTo>
                <a:lnTo>
                  <a:pt x="5207" y="5913"/>
                </a:lnTo>
                <a:lnTo>
                  <a:pt x="5086" y="6010"/>
                </a:lnTo>
                <a:lnTo>
                  <a:pt x="4964" y="6156"/>
                </a:lnTo>
                <a:lnTo>
                  <a:pt x="4891" y="6302"/>
                </a:lnTo>
                <a:lnTo>
                  <a:pt x="4818" y="6473"/>
                </a:lnTo>
                <a:lnTo>
                  <a:pt x="4818" y="6570"/>
                </a:lnTo>
                <a:lnTo>
                  <a:pt x="4818" y="6692"/>
                </a:lnTo>
                <a:lnTo>
                  <a:pt x="4769" y="6716"/>
                </a:lnTo>
                <a:lnTo>
                  <a:pt x="3918" y="7714"/>
                </a:lnTo>
                <a:lnTo>
                  <a:pt x="3504" y="8225"/>
                </a:lnTo>
                <a:lnTo>
                  <a:pt x="3090" y="8760"/>
                </a:lnTo>
                <a:lnTo>
                  <a:pt x="2677" y="9271"/>
                </a:lnTo>
                <a:lnTo>
                  <a:pt x="2214" y="9782"/>
                </a:lnTo>
                <a:lnTo>
                  <a:pt x="2044" y="9952"/>
                </a:lnTo>
                <a:lnTo>
                  <a:pt x="1874" y="10147"/>
                </a:lnTo>
                <a:lnTo>
                  <a:pt x="1801" y="10244"/>
                </a:lnTo>
                <a:lnTo>
                  <a:pt x="1752" y="10366"/>
                </a:lnTo>
                <a:lnTo>
                  <a:pt x="1703" y="10488"/>
                </a:lnTo>
                <a:lnTo>
                  <a:pt x="1703" y="10609"/>
                </a:lnTo>
                <a:lnTo>
                  <a:pt x="1728" y="10682"/>
                </a:lnTo>
                <a:lnTo>
                  <a:pt x="1776" y="10731"/>
                </a:lnTo>
                <a:lnTo>
                  <a:pt x="1849" y="10755"/>
                </a:lnTo>
                <a:lnTo>
                  <a:pt x="1922" y="10731"/>
                </a:lnTo>
                <a:lnTo>
                  <a:pt x="2020" y="10682"/>
                </a:lnTo>
                <a:lnTo>
                  <a:pt x="2117" y="10633"/>
                </a:lnTo>
                <a:lnTo>
                  <a:pt x="2263" y="10463"/>
                </a:lnTo>
                <a:lnTo>
                  <a:pt x="2579" y="10123"/>
                </a:lnTo>
                <a:lnTo>
                  <a:pt x="2969" y="9733"/>
                </a:lnTo>
                <a:lnTo>
                  <a:pt x="3163" y="9514"/>
                </a:lnTo>
                <a:lnTo>
                  <a:pt x="3334" y="9295"/>
                </a:lnTo>
                <a:lnTo>
                  <a:pt x="3747" y="8760"/>
                </a:lnTo>
                <a:lnTo>
                  <a:pt x="4185" y="8225"/>
                </a:lnTo>
                <a:lnTo>
                  <a:pt x="4648" y="7714"/>
                </a:lnTo>
                <a:lnTo>
                  <a:pt x="5086" y="7203"/>
                </a:lnTo>
                <a:lnTo>
                  <a:pt x="5159" y="7251"/>
                </a:lnTo>
                <a:lnTo>
                  <a:pt x="5280" y="7300"/>
                </a:lnTo>
                <a:lnTo>
                  <a:pt x="5378" y="7324"/>
                </a:lnTo>
                <a:lnTo>
                  <a:pt x="5499" y="7324"/>
                </a:lnTo>
                <a:lnTo>
                  <a:pt x="5645" y="7300"/>
                </a:lnTo>
                <a:lnTo>
                  <a:pt x="5791" y="7251"/>
                </a:lnTo>
                <a:lnTo>
                  <a:pt x="5913" y="7154"/>
                </a:lnTo>
                <a:lnTo>
                  <a:pt x="6010" y="7057"/>
                </a:lnTo>
                <a:lnTo>
                  <a:pt x="6205" y="7178"/>
                </a:lnTo>
                <a:lnTo>
                  <a:pt x="6400" y="7300"/>
                </a:lnTo>
                <a:lnTo>
                  <a:pt x="6716" y="7519"/>
                </a:lnTo>
                <a:lnTo>
                  <a:pt x="6862" y="7616"/>
                </a:lnTo>
                <a:lnTo>
                  <a:pt x="7032" y="7689"/>
                </a:lnTo>
                <a:lnTo>
                  <a:pt x="7057" y="7811"/>
                </a:lnTo>
                <a:lnTo>
                  <a:pt x="7105" y="7933"/>
                </a:lnTo>
                <a:lnTo>
                  <a:pt x="7154" y="8030"/>
                </a:lnTo>
                <a:lnTo>
                  <a:pt x="7227" y="8127"/>
                </a:lnTo>
                <a:lnTo>
                  <a:pt x="7324" y="8176"/>
                </a:lnTo>
                <a:lnTo>
                  <a:pt x="7397" y="8225"/>
                </a:lnTo>
                <a:lnTo>
                  <a:pt x="7495" y="8273"/>
                </a:lnTo>
                <a:lnTo>
                  <a:pt x="7714" y="8273"/>
                </a:lnTo>
                <a:lnTo>
                  <a:pt x="7835" y="8225"/>
                </a:lnTo>
                <a:lnTo>
                  <a:pt x="8006" y="8127"/>
                </a:lnTo>
                <a:lnTo>
                  <a:pt x="8152" y="8006"/>
                </a:lnTo>
                <a:lnTo>
                  <a:pt x="8225" y="7908"/>
                </a:lnTo>
                <a:lnTo>
                  <a:pt x="8273" y="7835"/>
                </a:lnTo>
                <a:lnTo>
                  <a:pt x="8298" y="7738"/>
                </a:lnTo>
                <a:lnTo>
                  <a:pt x="8322" y="7641"/>
                </a:lnTo>
                <a:lnTo>
                  <a:pt x="8322" y="7543"/>
                </a:lnTo>
                <a:lnTo>
                  <a:pt x="8298" y="7470"/>
                </a:lnTo>
                <a:lnTo>
                  <a:pt x="8468" y="7300"/>
                </a:lnTo>
                <a:lnTo>
                  <a:pt x="8614" y="7130"/>
                </a:lnTo>
                <a:lnTo>
                  <a:pt x="8906" y="6740"/>
                </a:lnTo>
                <a:lnTo>
                  <a:pt x="9173" y="6327"/>
                </a:lnTo>
                <a:lnTo>
                  <a:pt x="9417" y="5962"/>
                </a:lnTo>
                <a:lnTo>
                  <a:pt x="9782" y="5499"/>
                </a:lnTo>
                <a:lnTo>
                  <a:pt x="10195" y="5086"/>
                </a:lnTo>
                <a:lnTo>
                  <a:pt x="10268" y="5013"/>
                </a:lnTo>
                <a:lnTo>
                  <a:pt x="10366" y="4940"/>
                </a:lnTo>
                <a:lnTo>
                  <a:pt x="10585" y="4818"/>
                </a:lnTo>
                <a:lnTo>
                  <a:pt x="10706" y="4891"/>
                </a:lnTo>
                <a:lnTo>
                  <a:pt x="10828" y="4915"/>
                </a:lnTo>
                <a:lnTo>
                  <a:pt x="10950" y="4940"/>
                </a:lnTo>
                <a:lnTo>
                  <a:pt x="11096" y="4915"/>
                </a:lnTo>
                <a:lnTo>
                  <a:pt x="11193" y="4867"/>
                </a:lnTo>
                <a:lnTo>
                  <a:pt x="11266" y="4794"/>
                </a:lnTo>
                <a:lnTo>
                  <a:pt x="11363" y="4721"/>
                </a:lnTo>
                <a:lnTo>
                  <a:pt x="11436" y="4648"/>
                </a:lnTo>
                <a:lnTo>
                  <a:pt x="11704" y="4964"/>
                </a:lnTo>
                <a:lnTo>
                  <a:pt x="11874" y="5183"/>
                </a:lnTo>
                <a:lnTo>
                  <a:pt x="11801" y="5305"/>
                </a:lnTo>
                <a:lnTo>
                  <a:pt x="11777" y="5426"/>
                </a:lnTo>
                <a:lnTo>
                  <a:pt x="11753" y="5548"/>
                </a:lnTo>
                <a:lnTo>
                  <a:pt x="11777" y="5694"/>
                </a:lnTo>
                <a:lnTo>
                  <a:pt x="11826" y="5816"/>
                </a:lnTo>
                <a:lnTo>
                  <a:pt x="11899" y="5913"/>
                </a:lnTo>
                <a:lnTo>
                  <a:pt x="12020" y="6010"/>
                </a:lnTo>
                <a:lnTo>
                  <a:pt x="12142" y="6059"/>
                </a:lnTo>
                <a:lnTo>
                  <a:pt x="12264" y="6108"/>
                </a:lnTo>
                <a:lnTo>
                  <a:pt x="12410" y="6108"/>
                </a:lnTo>
                <a:lnTo>
                  <a:pt x="12531" y="6083"/>
                </a:lnTo>
                <a:lnTo>
                  <a:pt x="12653" y="6035"/>
                </a:lnTo>
                <a:lnTo>
                  <a:pt x="12726" y="5986"/>
                </a:lnTo>
                <a:lnTo>
                  <a:pt x="12799" y="5913"/>
                </a:lnTo>
                <a:lnTo>
                  <a:pt x="12872" y="5840"/>
                </a:lnTo>
                <a:lnTo>
                  <a:pt x="12921" y="5743"/>
                </a:lnTo>
                <a:lnTo>
                  <a:pt x="12969" y="5548"/>
                </a:lnTo>
                <a:lnTo>
                  <a:pt x="12969" y="5329"/>
                </a:lnTo>
                <a:lnTo>
                  <a:pt x="12969" y="5280"/>
                </a:lnTo>
                <a:lnTo>
                  <a:pt x="13042" y="5256"/>
                </a:lnTo>
                <a:lnTo>
                  <a:pt x="13383" y="4915"/>
                </a:lnTo>
                <a:lnTo>
                  <a:pt x="13748" y="4575"/>
                </a:lnTo>
                <a:lnTo>
                  <a:pt x="14454" y="3942"/>
                </a:lnTo>
                <a:lnTo>
                  <a:pt x="15111" y="3309"/>
                </a:lnTo>
                <a:lnTo>
                  <a:pt x="15768" y="2677"/>
                </a:lnTo>
                <a:lnTo>
                  <a:pt x="15792" y="2652"/>
                </a:lnTo>
                <a:lnTo>
                  <a:pt x="15914" y="2701"/>
                </a:lnTo>
                <a:lnTo>
                  <a:pt x="16157" y="2701"/>
                </a:lnTo>
                <a:lnTo>
                  <a:pt x="16279" y="2652"/>
                </a:lnTo>
                <a:lnTo>
                  <a:pt x="16376" y="2579"/>
                </a:lnTo>
                <a:lnTo>
                  <a:pt x="16449" y="2506"/>
                </a:lnTo>
                <a:lnTo>
                  <a:pt x="16522" y="2409"/>
                </a:lnTo>
                <a:lnTo>
                  <a:pt x="16595" y="2312"/>
                </a:lnTo>
                <a:lnTo>
                  <a:pt x="16643" y="2215"/>
                </a:lnTo>
                <a:lnTo>
                  <a:pt x="16668" y="2093"/>
                </a:lnTo>
                <a:lnTo>
                  <a:pt x="16692" y="1996"/>
                </a:lnTo>
                <a:lnTo>
                  <a:pt x="16692" y="1874"/>
                </a:lnTo>
                <a:lnTo>
                  <a:pt x="16668" y="1777"/>
                </a:lnTo>
                <a:lnTo>
                  <a:pt x="16643" y="1679"/>
                </a:lnTo>
                <a:lnTo>
                  <a:pt x="16570" y="1606"/>
                </a:lnTo>
                <a:lnTo>
                  <a:pt x="16522" y="1533"/>
                </a:lnTo>
                <a:lnTo>
                  <a:pt x="16424" y="1460"/>
                </a:lnTo>
                <a:lnTo>
                  <a:pt x="16352" y="1436"/>
                </a:lnTo>
                <a:lnTo>
                  <a:pt x="16254" y="1412"/>
                </a:lnTo>
                <a:lnTo>
                  <a:pt x="16157" y="1387"/>
                </a:lnTo>
                <a:lnTo>
                  <a:pt x="16011" y="1363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0" y="317"/>
                </a:lnTo>
                <a:lnTo>
                  <a:pt x="0" y="438"/>
                </a:lnTo>
                <a:lnTo>
                  <a:pt x="0" y="584"/>
                </a:lnTo>
                <a:lnTo>
                  <a:pt x="25" y="876"/>
                </a:lnTo>
                <a:lnTo>
                  <a:pt x="49" y="1120"/>
                </a:lnTo>
                <a:lnTo>
                  <a:pt x="49" y="1947"/>
                </a:lnTo>
                <a:lnTo>
                  <a:pt x="25" y="2774"/>
                </a:lnTo>
                <a:lnTo>
                  <a:pt x="49" y="3601"/>
                </a:lnTo>
                <a:lnTo>
                  <a:pt x="25" y="4429"/>
                </a:lnTo>
                <a:lnTo>
                  <a:pt x="0" y="6108"/>
                </a:lnTo>
                <a:lnTo>
                  <a:pt x="0" y="6984"/>
                </a:lnTo>
                <a:lnTo>
                  <a:pt x="0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71" y="13067"/>
                </a:lnTo>
                <a:lnTo>
                  <a:pt x="195" y="13188"/>
                </a:lnTo>
                <a:lnTo>
                  <a:pt x="268" y="13261"/>
                </a:lnTo>
                <a:lnTo>
                  <a:pt x="317" y="13310"/>
                </a:lnTo>
                <a:lnTo>
                  <a:pt x="390" y="13310"/>
                </a:lnTo>
                <a:lnTo>
                  <a:pt x="900" y="13383"/>
                </a:lnTo>
                <a:lnTo>
                  <a:pt x="1898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25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41" y="13067"/>
                </a:lnTo>
                <a:lnTo>
                  <a:pt x="17276" y="13091"/>
                </a:lnTo>
                <a:lnTo>
                  <a:pt x="17544" y="13140"/>
                </a:lnTo>
                <a:lnTo>
                  <a:pt x="17811" y="13164"/>
                </a:lnTo>
                <a:lnTo>
                  <a:pt x="17933" y="13164"/>
                </a:lnTo>
                <a:lnTo>
                  <a:pt x="18030" y="13115"/>
                </a:lnTo>
                <a:lnTo>
                  <a:pt x="18103" y="13042"/>
                </a:lnTo>
                <a:lnTo>
                  <a:pt x="18152" y="12945"/>
                </a:lnTo>
                <a:lnTo>
                  <a:pt x="18152" y="12848"/>
                </a:lnTo>
                <a:lnTo>
                  <a:pt x="18128" y="12750"/>
                </a:lnTo>
                <a:lnTo>
                  <a:pt x="18055" y="12677"/>
                </a:lnTo>
                <a:lnTo>
                  <a:pt x="17957" y="12629"/>
                </a:lnTo>
                <a:lnTo>
                  <a:pt x="17495" y="12556"/>
                </a:lnTo>
                <a:lnTo>
                  <a:pt x="17008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34" y="12580"/>
                </a:lnTo>
                <a:lnTo>
                  <a:pt x="10414" y="12604"/>
                </a:lnTo>
                <a:lnTo>
                  <a:pt x="9271" y="12629"/>
                </a:lnTo>
                <a:lnTo>
                  <a:pt x="7032" y="12604"/>
                </a:lnTo>
                <a:lnTo>
                  <a:pt x="5913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1" y="11169"/>
                </a:lnTo>
                <a:lnTo>
                  <a:pt x="608" y="9490"/>
                </a:lnTo>
                <a:lnTo>
                  <a:pt x="535" y="7787"/>
                </a:lnTo>
                <a:lnTo>
                  <a:pt x="535" y="6959"/>
                </a:lnTo>
                <a:lnTo>
                  <a:pt x="535" y="6108"/>
                </a:lnTo>
                <a:lnTo>
                  <a:pt x="560" y="4356"/>
                </a:lnTo>
                <a:lnTo>
                  <a:pt x="560" y="2579"/>
                </a:lnTo>
                <a:lnTo>
                  <a:pt x="560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5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" name="Google Shape;577;p47"/>
          <p:cNvSpPr/>
          <p:nvPr/>
        </p:nvSpPr>
        <p:spPr>
          <a:xfrm>
            <a:off x="4123821" y="2133297"/>
            <a:ext cx="449656" cy="539327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4384400" y="637800"/>
            <a:ext cx="4097400" cy="189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 algn="ctr">
              <a:spcAft>
                <a:spcPts val="1000"/>
              </a:spcAft>
              <a:buNone/>
            </a:pPr>
            <a:r>
              <a:rPr lang="en-US" dirty="0">
                <a:solidFill>
                  <a:srgbClr val="00B050"/>
                </a:solidFill>
              </a:rPr>
              <a:t>Innovation begins where scarcity meets purpose — Green Grid Africa was born from the need to light up communities, not just homes”</a:t>
            </a:r>
            <a:endParaRPr lang="en-US" dirty="0">
              <a:solidFill>
                <a:srgbClr val="00B05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 dirty="0"/>
          </a:p>
        </p:txBody>
      </p:sp>
      <p:sp>
        <p:nvSpPr>
          <p:cNvPr id="77" name="Google Shape;77;p16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" name="Google Shape;561;p47"/>
          <p:cNvSpPr/>
          <p:nvPr/>
        </p:nvSpPr>
        <p:spPr>
          <a:xfrm>
            <a:off x="5293895" y="3717759"/>
            <a:ext cx="709863" cy="802324"/>
          </a:xfrm>
          <a:custGeom>
            <a:avLst/>
            <a:gdLst/>
            <a:ahLst/>
            <a:cxnLst/>
            <a:rect l="l" t="t" r="r" b="b"/>
            <a:pathLst>
              <a:path w="17107" h="21949" extrusionOk="0">
                <a:moveTo>
                  <a:pt x="9198" y="1679"/>
                </a:moveTo>
                <a:lnTo>
                  <a:pt x="9198" y="1947"/>
                </a:lnTo>
                <a:lnTo>
                  <a:pt x="9247" y="2190"/>
                </a:lnTo>
                <a:lnTo>
                  <a:pt x="9296" y="2385"/>
                </a:lnTo>
                <a:lnTo>
                  <a:pt x="9344" y="2482"/>
                </a:lnTo>
                <a:lnTo>
                  <a:pt x="9417" y="2531"/>
                </a:lnTo>
                <a:lnTo>
                  <a:pt x="9515" y="2604"/>
                </a:lnTo>
                <a:lnTo>
                  <a:pt x="9612" y="2604"/>
                </a:lnTo>
                <a:lnTo>
                  <a:pt x="9709" y="2580"/>
                </a:lnTo>
                <a:lnTo>
                  <a:pt x="9758" y="2531"/>
                </a:lnTo>
                <a:lnTo>
                  <a:pt x="9782" y="2482"/>
                </a:lnTo>
                <a:lnTo>
                  <a:pt x="9831" y="2385"/>
                </a:lnTo>
                <a:lnTo>
                  <a:pt x="9855" y="2263"/>
                </a:lnTo>
                <a:lnTo>
                  <a:pt x="9831" y="2409"/>
                </a:lnTo>
                <a:lnTo>
                  <a:pt x="9806" y="2555"/>
                </a:lnTo>
                <a:lnTo>
                  <a:pt x="9758" y="2677"/>
                </a:lnTo>
                <a:lnTo>
                  <a:pt x="9661" y="2799"/>
                </a:lnTo>
                <a:lnTo>
                  <a:pt x="9563" y="2847"/>
                </a:lnTo>
                <a:lnTo>
                  <a:pt x="9466" y="2872"/>
                </a:lnTo>
                <a:lnTo>
                  <a:pt x="9320" y="2847"/>
                </a:lnTo>
                <a:lnTo>
                  <a:pt x="9198" y="2774"/>
                </a:lnTo>
                <a:lnTo>
                  <a:pt x="9077" y="2701"/>
                </a:lnTo>
                <a:lnTo>
                  <a:pt x="8979" y="2628"/>
                </a:lnTo>
                <a:lnTo>
                  <a:pt x="8906" y="2531"/>
                </a:lnTo>
                <a:lnTo>
                  <a:pt x="8858" y="2434"/>
                </a:lnTo>
                <a:lnTo>
                  <a:pt x="8809" y="2312"/>
                </a:lnTo>
                <a:lnTo>
                  <a:pt x="8809" y="2190"/>
                </a:lnTo>
                <a:lnTo>
                  <a:pt x="8833" y="2093"/>
                </a:lnTo>
                <a:lnTo>
                  <a:pt x="8858" y="1971"/>
                </a:lnTo>
                <a:lnTo>
                  <a:pt x="8931" y="1898"/>
                </a:lnTo>
                <a:lnTo>
                  <a:pt x="9004" y="1801"/>
                </a:lnTo>
                <a:lnTo>
                  <a:pt x="9101" y="1728"/>
                </a:lnTo>
                <a:lnTo>
                  <a:pt x="9198" y="1679"/>
                </a:lnTo>
                <a:close/>
                <a:moveTo>
                  <a:pt x="12483" y="1850"/>
                </a:moveTo>
                <a:lnTo>
                  <a:pt x="12507" y="2142"/>
                </a:lnTo>
                <a:lnTo>
                  <a:pt x="12556" y="2288"/>
                </a:lnTo>
                <a:lnTo>
                  <a:pt x="12605" y="2409"/>
                </a:lnTo>
                <a:lnTo>
                  <a:pt x="12629" y="2434"/>
                </a:lnTo>
                <a:lnTo>
                  <a:pt x="12653" y="2482"/>
                </a:lnTo>
                <a:lnTo>
                  <a:pt x="12751" y="2482"/>
                </a:lnTo>
                <a:lnTo>
                  <a:pt x="12848" y="2458"/>
                </a:lnTo>
                <a:lnTo>
                  <a:pt x="12921" y="2409"/>
                </a:lnTo>
                <a:lnTo>
                  <a:pt x="12970" y="2288"/>
                </a:lnTo>
                <a:lnTo>
                  <a:pt x="13018" y="2190"/>
                </a:lnTo>
                <a:lnTo>
                  <a:pt x="13043" y="2069"/>
                </a:lnTo>
                <a:lnTo>
                  <a:pt x="13043" y="1947"/>
                </a:lnTo>
                <a:lnTo>
                  <a:pt x="13140" y="1971"/>
                </a:lnTo>
                <a:lnTo>
                  <a:pt x="13213" y="2020"/>
                </a:lnTo>
                <a:lnTo>
                  <a:pt x="13286" y="2093"/>
                </a:lnTo>
                <a:lnTo>
                  <a:pt x="13359" y="2190"/>
                </a:lnTo>
                <a:lnTo>
                  <a:pt x="13432" y="2312"/>
                </a:lnTo>
                <a:lnTo>
                  <a:pt x="13456" y="2434"/>
                </a:lnTo>
                <a:lnTo>
                  <a:pt x="13432" y="2580"/>
                </a:lnTo>
                <a:lnTo>
                  <a:pt x="13408" y="2628"/>
                </a:lnTo>
                <a:lnTo>
                  <a:pt x="13383" y="2701"/>
                </a:lnTo>
                <a:lnTo>
                  <a:pt x="13286" y="2774"/>
                </a:lnTo>
                <a:lnTo>
                  <a:pt x="13164" y="2847"/>
                </a:lnTo>
                <a:lnTo>
                  <a:pt x="13043" y="2872"/>
                </a:lnTo>
                <a:lnTo>
                  <a:pt x="12921" y="2896"/>
                </a:lnTo>
                <a:lnTo>
                  <a:pt x="12629" y="2896"/>
                </a:lnTo>
                <a:lnTo>
                  <a:pt x="12386" y="2872"/>
                </a:lnTo>
                <a:lnTo>
                  <a:pt x="12264" y="2799"/>
                </a:lnTo>
                <a:lnTo>
                  <a:pt x="12167" y="2726"/>
                </a:lnTo>
                <a:lnTo>
                  <a:pt x="12094" y="2628"/>
                </a:lnTo>
                <a:lnTo>
                  <a:pt x="12069" y="2507"/>
                </a:lnTo>
                <a:lnTo>
                  <a:pt x="12094" y="2385"/>
                </a:lnTo>
                <a:lnTo>
                  <a:pt x="12118" y="2263"/>
                </a:lnTo>
                <a:lnTo>
                  <a:pt x="12167" y="2166"/>
                </a:lnTo>
                <a:lnTo>
                  <a:pt x="12240" y="2044"/>
                </a:lnTo>
                <a:lnTo>
                  <a:pt x="12361" y="1923"/>
                </a:lnTo>
                <a:lnTo>
                  <a:pt x="12483" y="1850"/>
                </a:lnTo>
                <a:close/>
                <a:moveTo>
                  <a:pt x="5865" y="1825"/>
                </a:moveTo>
                <a:lnTo>
                  <a:pt x="5840" y="1874"/>
                </a:lnTo>
                <a:lnTo>
                  <a:pt x="5840" y="2069"/>
                </a:lnTo>
                <a:lnTo>
                  <a:pt x="5840" y="2288"/>
                </a:lnTo>
                <a:lnTo>
                  <a:pt x="5865" y="2385"/>
                </a:lnTo>
                <a:lnTo>
                  <a:pt x="5889" y="2482"/>
                </a:lnTo>
                <a:lnTo>
                  <a:pt x="5938" y="2580"/>
                </a:lnTo>
                <a:lnTo>
                  <a:pt x="6011" y="2628"/>
                </a:lnTo>
                <a:lnTo>
                  <a:pt x="6132" y="2677"/>
                </a:lnTo>
                <a:lnTo>
                  <a:pt x="6230" y="2653"/>
                </a:lnTo>
                <a:lnTo>
                  <a:pt x="6327" y="2604"/>
                </a:lnTo>
                <a:lnTo>
                  <a:pt x="6376" y="2531"/>
                </a:lnTo>
                <a:lnTo>
                  <a:pt x="6400" y="2531"/>
                </a:lnTo>
                <a:lnTo>
                  <a:pt x="6424" y="2409"/>
                </a:lnTo>
                <a:lnTo>
                  <a:pt x="6449" y="2288"/>
                </a:lnTo>
                <a:lnTo>
                  <a:pt x="6449" y="1996"/>
                </a:lnTo>
                <a:lnTo>
                  <a:pt x="6522" y="2020"/>
                </a:lnTo>
                <a:lnTo>
                  <a:pt x="6595" y="2117"/>
                </a:lnTo>
                <a:lnTo>
                  <a:pt x="6643" y="2215"/>
                </a:lnTo>
                <a:lnTo>
                  <a:pt x="6643" y="2312"/>
                </a:lnTo>
                <a:lnTo>
                  <a:pt x="6643" y="2531"/>
                </a:lnTo>
                <a:lnTo>
                  <a:pt x="6595" y="2677"/>
                </a:lnTo>
                <a:lnTo>
                  <a:pt x="6522" y="2774"/>
                </a:lnTo>
                <a:lnTo>
                  <a:pt x="6424" y="2872"/>
                </a:lnTo>
                <a:lnTo>
                  <a:pt x="6303" y="2920"/>
                </a:lnTo>
                <a:lnTo>
                  <a:pt x="6181" y="2969"/>
                </a:lnTo>
                <a:lnTo>
                  <a:pt x="6059" y="2993"/>
                </a:lnTo>
                <a:lnTo>
                  <a:pt x="5913" y="2993"/>
                </a:lnTo>
                <a:lnTo>
                  <a:pt x="5792" y="2969"/>
                </a:lnTo>
                <a:lnTo>
                  <a:pt x="5646" y="2896"/>
                </a:lnTo>
                <a:lnTo>
                  <a:pt x="5548" y="2799"/>
                </a:lnTo>
                <a:lnTo>
                  <a:pt x="5475" y="2701"/>
                </a:lnTo>
                <a:lnTo>
                  <a:pt x="5427" y="2580"/>
                </a:lnTo>
                <a:lnTo>
                  <a:pt x="5427" y="2458"/>
                </a:lnTo>
                <a:lnTo>
                  <a:pt x="5451" y="2312"/>
                </a:lnTo>
                <a:lnTo>
                  <a:pt x="5475" y="2190"/>
                </a:lnTo>
                <a:lnTo>
                  <a:pt x="5548" y="2069"/>
                </a:lnTo>
                <a:lnTo>
                  <a:pt x="5694" y="1923"/>
                </a:lnTo>
                <a:lnTo>
                  <a:pt x="5865" y="1825"/>
                </a:lnTo>
                <a:close/>
                <a:moveTo>
                  <a:pt x="2531" y="1825"/>
                </a:moveTo>
                <a:lnTo>
                  <a:pt x="2580" y="2288"/>
                </a:lnTo>
                <a:lnTo>
                  <a:pt x="2604" y="2385"/>
                </a:lnTo>
                <a:lnTo>
                  <a:pt x="2653" y="2458"/>
                </a:lnTo>
                <a:lnTo>
                  <a:pt x="2750" y="2507"/>
                </a:lnTo>
                <a:lnTo>
                  <a:pt x="2847" y="2531"/>
                </a:lnTo>
                <a:lnTo>
                  <a:pt x="2945" y="2507"/>
                </a:lnTo>
                <a:lnTo>
                  <a:pt x="3018" y="2458"/>
                </a:lnTo>
                <a:lnTo>
                  <a:pt x="3066" y="2385"/>
                </a:lnTo>
                <a:lnTo>
                  <a:pt x="3091" y="2288"/>
                </a:lnTo>
                <a:lnTo>
                  <a:pt x="3066" y="1947"/>
                </a:lnTo>
                <a:lnTo>
                  <a:pt x="3115" y="1996"/>
                </a:lnTo>
                <a:lnTo>
                  <a:pt x="3188" y="2044"/>
                </a:lnTo>
                <a:lnTo>
                  <a:pt x="3212" y="2117"/>
                </a:lnTo>
                <a:lnTo>
                  <a:pt x="3237" y="2166"/>
                </a:lnTo>
                <a:lnTo>
                  <a:pt x="3237" y="2336"/>
                </a:lnTo>
                <a:lnTo>
                  <a:pt x="3212" y="2507"/>
                </a:lnTo>
                <a:lnTo>
                  <a:pt x="3139" y="2677"/>
                </a:lnTo>
                <a:lnTo>
                  <a:pt x="3042" y="2823"/>
                </a:lnTo>
                <a:lnTo>
                  <a:pt x="2920" y="2945"/>
                </a:lnTo>
                <a:lnTo>
                  <a:pt x="2774" y="3018"/>
                </a:lnTo>
                <a:lnTo>
                  <a:pt x="2653" y="3066"/>
                </a:lnTo>
                <a:lnTo>
                  <a:pt x="2531" y="3042"/>
                </a:lnTo>
                <a:lnTo>
                  <a:pt x="2409" y="3018"/>
                </a:lnTo>
                <a:lnTo>
                  <a:pt x="2312" y="2945"/>
                </a:lnTo>
                <a:lnTo>
                  <a:pt x="2215" y="2847"/>
                </a:lnTo>
                <a:lnTo>
                  <a:pt x="2142" y="2750"/>
                </a:lnTo>
                <a:lnTo>
                  <a:pt x="2093" y="2653"/>
                </a:lnTo>
                <a:lnTo>
                  <a:pt x="2044" y="2531"/>
                </a:lnTo>
                <a:lnTo>
                  <a:pt x="2044" y="2434"/>
                </a:lnTo>
                <a:lnTo>
                  <a:pt x="2044" y="2361"/>
                </a:lnTo>
                <a:lnTo>
                  <a:pt x="2117" y="2215"/>
                </a:lnTo>
                <a:lnTo>
                  <a:pt x="2190" y="2069"/>
                </a:lnTo>
                <a:lnTo>
                  <a:pt x="2312" y="1947"/>
                </a:lnTo>
                <a:lnTo>
                  <a:pt x="2409" y="1874"/>
                </a:lnTo>
                <a:lnTo>
                  <a:pt x="2531" y="1825"/>
                </a:lnTo>
                <a:close/>
                <a:moveTo>
                  <a:pt x="15598" y="3285"/>
                </a:moveTo>
                <a:lnTo>
                  <a:pt x="15768" y="3310"/>
                </a:lnTo>
                <a:lnTo>
                  <a:pt x="15598" y="3553"/>
                </a:lnTo>
                <a:lnTo>
                  <a:pt x="15598" y="3285"/>
                </a:lnTo>
                <a:close/>
                <a:moveTo>
                  <a:pt x="16328" y="3310"/>
                </a:moveTo>
                <a:lnTo>
                  <a:pt x="16328" y="3577"/>
                </a:lnTo>
                <a:lnTo>
                  <a:pt x="16352" y="3869"/>
                </a:lnTo>
                <a:lnTo>
                  <a:pt x="16011" y="4234"/>
                </a:lnTo>
                <a:lnTo>
                  <a:pt x="15695" y="4623"/>
                </a:lnTo>
                <a:lnTo>
                  <a:pt x="15549" y="4794"/>
                </a:lnTo>
                <a:lnTo>
                  <a:pt x="15573" y="4526"/>
                </a:lnTo>
                <a:lnTo>
                  <a:pt x="15598" y="4404"/>
                </a:lnTo>
                <a:lnTo>
                  <a:pt x="15695" y="4161"/>
                </a:lnTo>
                <a:lnTo>
                  <a:pt x="15817" y="3918"/>
                </a:lnTo>
                <a:lnTo>
                  <a:pt x="15963" y="3626"/>
                </a:lnTo>
                <a:lnTo>
                  <a:pt x="16133" y="3310"/>
                </a:lnTo>
                <a:close/>
                <a:moveTo>
                  <a:pt x="16425" y="4331"/>
                </a:moveTo>
                <a:lnTo>
                  <a:pt x="16547" y="4940"/>
                </a:lnTo>
                <a:lnTo>
                  <a:pt x="16425" y="4988"/>
                </a:lnTo>
                <a:lnTo>
                  <a:pt x="16328" y="5086"/>
                </a:lnTo>
                <a:lnTo>
                  <a:pt x="16133" y="5280"/>
                </a:lnTo>
                <a:lnTo>
                  <a:pt x="15938" y="5499"/>
                </a:lnTo>
                <a:lnTo>
                  <a:pt x="15817" y="5670"/>
                </a:lnTo>
                <a:lnTo>
                  <a:pt x="15549" y="5986"/>
                </a:lnTo>
                <a:lnTo>
                  <a:pt x="15549" y="5864"/>
                </a:lnTo>
                <a:lnTo>
                  <a:pt x="15598" y="5840"/>
                </a:lnTo>
                <a:lnTo>
                  <a:pt x="15646" y="5791"/>
                </a:lnTo>
                <a:lnTo>
                  <a:pt x="15671" y="5718"/>
                </a:lnTo>
                <a:lnTo>
                  <a:pt x="15671" y="5645"/>
                </a:lnTo>
                <a:lnTo>
                  <a:pt x="15671" y="5475"/>
                </a:lnTo>
                <a:lnTo>
                  <a:pt x="15719" y="5305"/>
                </a:lnTo>
                <a:lnTo>
                  <a:pt x="15792" y="5159"/>
                </a:lnTo>
                <a:lnTo>
                  <a:pt x="15890" y="4988"/>
                </a:lnTo>
                <a:lnTo>
                  <a:pt x="16133" y="4696"/>
                </a:lnTo>
                <a:lnTo>
                  <a:pt x="16352" y="4453"/>
                </a:lnTo>
                <a:lnTo>
                  <a:pt x="16425" y="4331"/>
                </a:lnTo>
                <a:close/>
                <a:moveTo>
                  <a:pt x="16571" y="5280"/>
                </a:moveTo>
                <a:lnTo>
                  <a:pt x="16595" y="5621"/>
                </a:lnTo>
                <a:lnTo>
                  <a:pt x="16595" y="6010"/>
                </a:lnTo>
                <a:lnTo>
                  <a:pt x="16401" y="6108"/>
                </a:lnTo>
                <a:lnTo>
                  <a:pt x="16230" y="6254"/>
                </a:lnTo>
                <a:lnTo>
                  <a:pt x="15914" y="6546"/>
                </a:lnTo>
                <a:lnTo>
                  <a:pt x="15719" y="6740"/>
                </a:lnTo>
                <a:lnTo>
                  <a:pt x="15549" y="6959"/>
                </a:lnTo>
                <a:lnTo>
                  <a:pt x="15549" y="6765"/>
                </a:lnTo>
                <a:lnTo>
                  <a:pt x="15622" y="6619"/>
                </a:lnTo>
                <a:lnTo>
                  <a:pt x="15695" y="6497"/>
                </a:lnTo>
                <a:lnTo>
                  <a:pt x="15841" y="6229"/>
                </a:lnTo>
                <a:lnTo>
                  <a:pt x="16036" y="5962"/>
                </a:lnTo>
                <a:lnTo>
                  <a:pt x="16230" y="5670"/>
                </a:lnTo>
                <a:lnTo>
                  <a:pt x="16449" y="5402"/>
                </a:lnTo>
                <a:lnTo>
                  <a:pt x="16571" y="5280"/>
                </a:lnTo>
                <a:close/>
                <a:moveTo>
                  <a:pt x="5743" y="6716"/>
                </a:moveTo>
                <a:lnTo>
                  <a:pt x="5694" y="6740"/>
                </a:lnTo>
                <a:lnTo>
                  <a:pt x="5621" y="6789"/>
                </a:lnTo>
                <a:lnTo>
                  <a:pt x="5475" y="6935"/>
                </a:lnTo>
                <a:lnTo>
                  <a:pt x="5305" y="7105"/>
                </a:lnTo>
                <a:lnTo>
                  <a:pt x="5086" y="7251"/>
                </a:lnTo>
                <a:lnTo>
                  <a:pt x="4867" y="7373"/>
                </a:lnTo>
                <a:lnTo>
                  <a:pt x="4745" y="7422"/>
                </a:lnTo>
                <a:lnTo>
                  <a:pt x="4648" y="7446"/>
                </a:lnTo>
                <a:lnTo>
                  <a:pt x="4429" y="7446"/>
                </a:lnTo>
                <a:lnTo>
                  <a:pt x="4332" y="7397"/>
                </a:lnTo>
                <a:lnTo>
                  <a:pt x="4259" y="7349"/>
                </a:lnTo>
                <a:lnTo>
                  <a:pt x="4186" y="7251"/>
                </a:lnTo>
                <a:lnTo>
                  <a:pt x="4113" y="7130"/>
                </a:lnTo>
                <a:lnTo>
                  <a:pt x="4064" y="7057"/>
                </a:lnTo>
                <a:lnTo>
                  <a:pt x="3991" y="7032"/>
                </a:lnTo>
                <a:lnTo>
                  <a:pt x="3894" y="7032"/>
                </a:lnTo>
                <a:lnTo>
                  <a:pt x="3821" y="7057"/>
                </a:lnTo>
                <a:lnTo>
                  <a:pt x="3553" y="7227"/>
                </a:lnTo>
                <a:lnTo>
                  <a:pt x="3358" y="7324"/>
                </a:lnTo>
                <a:lnTo>
                  <a:pt x="3188" y="7422"/>
                </a:lnTo>
                <a:lnTo>
                  <a:pt x="3042" y="7470"/>
                </a:lnTo>
                <a:lnTo>
                  <a:pt x="2969" y="7470"/>
                </a:lnTo>
                <a:lnTo>
                  <a:pt x="2896" y="7446"/>
                </a:lnTo>
                <a:lnTo>
                  <a:pt x="2847" y="7422"/>
                </a:lnTo>
                <a:lnTo>
                  <a:pt x="2823" y="7349"/>
                </a:lnTo>
                <a:lnTo>
                  <a:pt x="2799" y="7276"/>
                </a:lnTo>
                <a:lnTo>
                  <a:pt x="2799" y="7178"/>
                </a:lnTo>
                <a:lnTo>
                  <a:pt x="2799" y="7130"/>
                </a:lnTo>
                <a:lnTo>
                  <a:pt x="2774" y="7105"/>
                </a:lnTo>
                <a:lnTo>
                  <a:pt x="2726" y="7081"/>
                </a:lnTo>
                <a:lnTo>
                  <a:pt x="2653" y="7081"/>
                </a:lnTo>
                <a:lnTo>
                  <a:pt x="2604" y="7154"/>
                </a:lnTo>
                <a:lnTo>
                  <a:pt x="2555" y="7373"/>
                </a:lnTo>
                <a:lnTo>
                  <a:pt x="2531" y="7470"/>
                </a:lnTo>
                <a:lnTo>
                  <a:pt x="2531" y="7568"/>
                </a:lnTo>
                <a:lnTo>
                  <a:pt x="2555" y="7665"/>
                </a:lnTo>
                <a:lnTo>
                  <a:pt x="2628" y="7762"/>
                </a:lnTo>
                <a:lnTo>
                  <a:pt x="2701" y="7811"/>
                </a:lnTo>
                <a:lnTo>
                  <a:pt x="2823" y="7860"/>
                </a:lnTo>
                <a:lnTo>
                  <a:pt x="2945" y="7884"/>
                </a:lnTo>
                <a:lnTo>
                  <a:pt x="3091" y="7860"/>
                </a:lnTo>
                <a:lnTo>
                  <a:pt x="3212" y="7835"/>
                </a:lnTo>
                <a:lnTo>
                  <a:pt x="3358" y="7787"/>
                </a:lnTo>
                <a:lnTo>
                  <a:pt x="3602" y="7665"/>
                </a:lnTo>
                <a:lnTo>
                  <a:pt x="3845" y="7519"/>
                </a:lnTo>
                <a:lnTo>
                  <a:pt x="3942" y="7641"/>
                </a:lnTo>
                <a:lnTo>
                  <a:pt x="4040" y="7714"/>
                </a:lnTo>
                <a:lnTo>
                  <a:pt x="4137" y="7787"/>
                </a:lnTo>
                <a:lnTo>
                  <a:pt x="4259" y="7835"/>
                </a:lnTo>
                <a:lnTo>
                  <a:pt x="4356" y="7860"/>
                </a:lnTo>
                <a:lnTo>
                  <a:pt x="4478" y="7860"/>
                </a:lnTo>
                <a:lnTo>
                  <a:pt x="4745" y="7835"/>
                </a:lnTo>
                <a:lnTo>
                  <a:pt x="4989" y="7762"/>
                </a:lnTo>
                <a:lnTo>
                  <a:pt x="5232" y="7641"/>
                </a:lnTo>
                <a:lnTo>
                  <a:pt x="5475" y="7495"/>
                </a:lnTo>
                <a:lnTo>
                  <a:pt x="5694" y="7324"/>
                </a:lnTo>
                <a:lnTo>
                  <a:pt x="5816" y="7470"/>
                </a:lnTo>
                <a:lnTo>
                  <a:pt x="5962" y="7592"/>
                </a:lnTo>
                <a:lnTo>
                  <a:pt x="6132" y="7665"/>
                </a:lnTo>
                <a:lnTo>
                  <a:pt x="6327" y="7738"/>
                </a:lnTo>
                <a:lnTo>
                  <a:pt x="6741" y="7738"/>
                </a:lnTo>
                <a:lnTo>
                  <a:pt x="6862" y="7689"/>
                </a:lnTo>
                <a:lnTo>
                  <a:pt x="6984" y="7641"/>
                </a:lnTo>
                <a:lnTo>
                  <a:pt x="7106" y="7592"/>
                </a:lnTo>
                <a:lnTo>
                  <a:pt x="7300" y="7422"/>
                </a:lnTo>
                <a:lnTo>
                  <a:pt x="7422" y="7568"/>
                </a:lnTo>
                <a:lnTo>
                  <a:pt x="7592" y="7665"/>
                </a:lnTo>
                <a:lnTo>
                  <a:pt x="7787" y="7714"/>
                </a:lnTo>
                <a:lnTo>
                  <a:pt x="7982" y="7738"/>
                </a:lnTo>
                <a:lnTo>
                  <a:pt x="8201" y="7714"/>
                </a:lnTo>
                <a:lnTo>
                  <a:pt x="8395" y="7665"/>
                </a:lnTo>
                <a:lnTo>
                  <a:pt x="8590" y="7568"/>
                </a:lnTo>
                <a:lnTo>
                  <a:pt x="8785" y="7446"/>
                </a:lnTo>
                <a:lnTo>
                  <a:pt x="8931" y="7568"/>
                </a:lnTo>
                <a:lnTo>
                  <a:pt x="9101" y="7665"/>
                </a:lnTo>
                <a:lnTo>
                  <a:pt x="9271" y="7738"/>
                </a:lnTo>
                <a:lnTo>
                  <a:pt x="9466" y="7787"/>
                </a:lnTo>
                <a:lnTo>
                  <a:pt x="9636" y="7787"/>
                </a:lnTo>
                <a:lnTo>
                  <a:pt x="9806" y="7762"/>
                </a:lnTo>
                <a:lnTo>
                  <a:pt x="9977" y="7714"/>
                </a:lnTo>
                <a:lnTo>
                  <a:pt x="10098" y="7616"/>
                </a:lnTo>
                <a:lnTo>
                  <a:pt x="10196" y="7714"/>
                </a:lnTo>
                <a:lnTo>
                  <a:pt x="10293" y="7787"/>
                </a:lnTo>
                <a:lnTo>
                  <a:pt x="10415" y="7860"/>
                </a:lnTo>
                <a:lnTo>
                  <a:pt x="10536" y="7908"/>
                </a:lnTo>
                <a:lnTo>
                  <a:pt x="10658" y="7957"/>
                </a:lnTo>
                <a:lnTo>
                  <a:pt x="10780" y="7957"/>
                </a:lnTo>
                <a:lnTo>
                  <a:pt x="10901" y="7908"/>
                </a:lnTo>
                <a:lnTo>
                  <a:pt x="10999" y="7860"/>
                </a:lnTo>
                <a:lnTo>
                  <a:pt x="11120" y="7811"/>
                </a:lnTo>
                <a:lnTo>
                  <a:pt x="11193" y="7714"/>
                </a:lnTo>
                <a:lnTo>
                  <a:pt x="11364" y="7543"/>
                </a:lnTo>
                <a:lnTo>
                  <a:pt x="11607" y="7689"/>
                </a:lnTo>
                <a:lnTo>
                  <a:pt x="11729" y="7762"/>
                </a:lnTo>
                <a:lnTo>
                  <a:pt x="11850" y="7811"/>
                </a:lnTo>
                <a:lnTo>
                  <a:pt x="11972" y="7835"/>
                </a:lnTo>
                <a:lnTo>
                  <a:pt x="12094" y="7835"/>
                </a:lnTo>
                <a:lnTo>
                  <a:pt x="12191" y="7811"/>
                </a:lnTo>
                <a:lnTo>
                  <a:pt x="12288" y="7738"/>
                </a:lnTo>
                <a:lnTo>
                  <a:pt x="12410" y="7835"/>
                </a:lnTo>
                <a:lnTo>
                  <a:pt x="12556" y="7884"/>
                </a:lnTo>
                <a:lnTo>
                  <a:pt x="12726" y="7908"/>
                </a:lnTo>
                <a:lnTo>
                  <a:pt x="12872" y="7884"/>
                </a:lnTo>
                <a:lnTo>
                  <a:pt x="13018" y="7860"/>
                </a:lnTo>
                <a:lnTo>
                  <a:pt x="13164" y="7762"/>
                </a:lnTo>
                <a:lnTo>
                  <a:pt x="13262" y="7665"/>
                </a:lnTo>
                <a:lnTo>
                  <a:pt x="13335" y="7519"/>
                </a:lnTo>
                <a:lnTo>
                  <a:pt x="13335" y="7470"/>
                </a:lnTo>
                <a:lnTo>
                  <a:pt x="13335" y="7446"/>
                </a:lnTo>
                <a:lnTo>
                  <a:pt x="13286" y="7422"/>
                </a:lnTo>
                <a:lnTo>
                  <a:pt x="13262" y="7422"/>
                </a:lnTo>
                <a:lnTo>
                  <a:pt x="13043" y="7470"/>
                </a:lnTo>
                <a:lnTo>
                  <a:pt x="12775" y="7543"/>
                </a:lnTo>
                <a:lnTo>
                  <a:pt x="12653" y="7543"/>
                </a:lnTo>
                <a:lnTo>
                  <a:pt x="12532" y="7519"/>
                </a:lnTo>
                <a:lnTo>
                  <a:pt x="12459" y="7470"/>
                </a:lnTo>
                <a:lnTo>
                  <a:pt x="12434" y="7422"/>
                </a:lnTo>
                <a:lnTo>
                  <a:pt x="12410" y="7373"/>
                </a:lnTo>
                <a:lnTo>
                  <a:pt x="12386" y="7300"/>
                </a:lnTo>
                <a:lnTo>
                  <a:pt x="12337" y="7251"/>
                </a:lnTo>
                <a:lnTo>
                  <a:pt x="12288" y="7203"/>
                </a:lnTo>
                <a:lnTo>
                  <a:pt x="12167" y="7203"/>
                </a:lnTo>
                <a:lnTo>
                  <a:pt x="12118" y="7251"/>
                </a:lnTo>
                <a:lnTo>
                  <a:pt x="12094" y="7300"/>
                </a:lnTo>
                <a:lnTo>
                  <a:pt x="12069" y="7373"/>
                </a:lnTo>
                <a:lnTo>
                  <a:pt x="12069" y="7422"/>
                </a:lnTo>
                <a:lnTo>
                  <a:pt x="12045" y="7470"/>
                </a:lnTo>
                <a:lnTo>
                  <a:pt x="12021" y="7495"/>
                </a:lnTo>
                <a:lnTo>
                  <a:pt x="11899" y="7495"/>
                </a:lnTo>
                <a:lnTo>
                  <a:pt x="11777" y="7446"/>
                </a:lnTo>
                <a:lnTo>
                  <a:pt x="11583" y="7300"/>
                </a:lnTo>
                <a:lnTo>
                  <a:pt x="11461" y="7178"/>
                </a:lnTo>
                <a:lnTo>
                  <a:pt x="11388" y="7154"/>
                </a:lnTo>
                <a:lnTo>
                  <a:pt x="11339" y="7130"/>
                </a:lnTo>
                <a:lnTo>
                  <a:pt x="11266" y="7154"/>
                </a:lnTo>
                <a:lnTo>
                  <a:pt x="11218" y="7178"/>
                </a:lnTo>
                <a:lnTo>
                  <a:pt x="11047" y="7397"/>
                </a:lnTo>
                <a:lnTo>
                  <a:pt x="10926" y="7495"/>
                </a:lnTo>
                <a:lnTo>
                  <a:pt x="10804" y="7543"/>
                </a:lnTo>
                <a:lnTo>
                  <a:pt x="10707" y="7568"/>
                </a:lnTo>
                <a:lnTo>
                  <a:pt x="10609" y="7568"/>
                </a:lnTo>
                <a:lnTo>
                  <a:pt x="10536" y="7519"/>
                </a:lnTo>
                <a:lnTo>
                  <a:pt x="10463" y="7422"/>
                </a:lnTo>
                <a:lnTo>
                  <a:pt x="10390" y="7324"/>
                </a:lnTo>
                <a:lnTo>
                  <a:pt x="10342" y="7178"/>
                </a:lnTo>
                <a:lnTo>
                  <a:pt x="10342" y="7105"/>
                </a:lnTo>
                <a:lnTo>
                  <a:pt x="10293" y="7032"/>
                </a:lnTo>
                <a:lnTo>
                  <a:pt x="10244" y="7008"/>
                </a:lnTo>
                <a:lnTo>
                  <a:pt x="10196" y="6984"/>
                </a:lnTo>
                <a:lnTo>
                  <a:pt x="10123" y="6984"/>
                </a:lnTo>
                <a:lnTo>
                  <a:pt x="10074" y="7008"/>
                </a:lnTo>
                <a:lnTo>
                  <a:pt x="10025" y="7057"/>
                </a:lnTo>
                <a:lnTo>
                  <a:pt x="9977" y="7130"/>
                </a:lnTo>
                <a:lnTo>
                  <a:pt x="9952" y="7227"/>
                </a:lnTo>
                <a:lnTo>
                  <a:pt x="9904" y="7300"/>
                </a:lnTo>
                <a:lnTo>
                  <a:pt x="9831" y="7349"/>
                </a:lnTo>
                <a:lnTo>
                  <a:pt x="9782" y="7397"/>
                </a:lnTo>
                <a:lnTo>
                  <a:pt x="9709" y="7422"/>
                </a:lnTo>
                <a:lnTo>
                  <a:pt x="9636" y="7422"/>
                </a:lnTo>
                <a:lnTo>
                  <a:pt x="9466" y="7397"/>
                </a:lnTo>
                <a:lnTo>
                  <a:pt x="9320" y="7349"/>
                </a:lnTo>
                <a:lnTo>
                  <a:pt x="9174" y="7251"/>
                </a:lnTo>
                <a:lnTo>
                  <a:pt x="9028" y="7154"/>
                </a:lnTo>
                <a:lnTo>
                  <a:pt x="8906" y="7032"/>
                </a:lnTo>
                <a:lnTo>
                  <a:pt x="8858" y="6984"/>
                </a:lnTo>
                <a:lnTo>
                  <a:pt x="8687" y="6984"/>
                </a:lnTo>
                <a:lnTo>
                  <a:pt x="8639" y="7032"/>
                </a:lnTo>
                <a:lnTo>
                  <a:pt x="8517" y="7130"/>
                </a:lnTo>
                <a:lnTo>
                  <a:pt x="8371" y="7227"/>
                </a:lnTo>
                <a:lnTo>
                  <a:pt x="8201" y="7300"/>
                </a:lnTo>
                <a:lnTo>
                  <a:pt x="8030" y="7349"/>
                </a:lnTo>
                <a:lnTo>
                  <a:pt x="7860" y="7349"/>
                </a:lnTo>
                <a:lnTo>
                  <a:pt x="7787" y="7324"/>
                </a:lnTo>
                <a:lnTo>
                  <a:pt x="7738" y="7300"/>
                </a:lnTo>
                <a:lnTo>
                  <a:pt x="7665" y="7251"/>
                </a:lnTo>
                <a:lnTo>
                  <a:pt x="7641" y="7178"/>
                </a:lnTo>
                <a:lnTo>
                  <a:pt x="7592" y="7105"/>
                </a:lnTo>
                <a:lnTo>
                  <a:pt x="7592" y="7008"/>
                </a:lnTo>
                <a:lnTo>
                  <a:pt x="7568" y="6935"/>
                </a:lnTo>
                <a:lnTo>
                  <a:pt x="7544" y="6886"/>
                </a:lnTo>
                <a:lnTo>
                  <a:pt x="7495" y="6838"/>
                </a:lnTo>
                <a:lnTo>
                  <a:pt x="7446" y="6813"/>
                </a:lnTo>
                <a:lnTo>
                  <a:pt x="7398" y="6789"/>
                </a:lnTo>
                <a:lnTo>
                  <a:pt x="7325" y="6789"/>
                </a:lnTo>
                <a:lnTo>
                  <a:pt x="7276" y="6813"/>
                </a:lnTo>
                <a:lnTo>
                  <a:pt x="7227" y="6862"/>
                </a:lnTo>
                <a:lnTo>
                  <a:pt x="7057" y="7057"/>
                </a:lnTo>
                <a:lnTo>
                  <a:pt x="6960" y="7154"/>
                </a:lnTo>
                <a:lnTo>
                  <a:pt x="6862" y="7251"/>
                </a:lnTo>
                <a:lnTo>
                  <a:pt x="6741" y="7300"/>
                </a:lnTo>
                <a:lnTo>
                  <a:pt x="6619" y="7324"/>
                </a:lnTo>
                <a:lnTo>
                  <a:pt x="6473" y="7324"/>
                </a:lnTo>
                <a:lnTo>
                  <a:pt x="6351" y="7300"/>
                </a:lnTo>
                <a:lnTo>
                  <a:pt x="6230" y="7251"/>
                </a:lnTo>
                <a:lnTo>
                  <a:pt x="6108" y="7178"/>
                </a:lnTo>
                <a:lnTo>
                  <a:pt x="6035" y="7057"/>
                </a:lnTo>
                <a:lnTo>
                  <a:pt x="5986" y="6935"/>
                </a:lnTo>
                <a:lnTo>
                  <a:pt x="5986" y="6886"/>
                </a:lnTo>
                <a:lnTo>
                  <a:pt x="5962" y="6838"/>
                </a:lnTo>
                <a:lnTo>
                  <a:pt x="5913" y="6789"/>
                </a:lnTo>
                <a:lnTo>
                  <a:pt x="5865" y="6740"/>
                </a:lnTo>
                <a:lnTo>
                  <a:pt x="5792" y="6716"/>
                </a:lnTo>
                <a:close/>
                <a:moveTo>
                  <a:pt x="16595" y="6302"/>
                </a:moveTo>
                <a:lnTo>
                  <a:pt x="16547" y="7081"/>
                </a:lnTo>
                <a:lnTo>
                  <a:pt x="16401" y="7203"/>
                </a:lnTo>
                <a:lnTo>
                  <a:pt x="16279" y="7349"/>
                </a:lnTo>
                <a:lnTo>
                  <a:pt x="16011" y="7665"/>
                </a:lnTo>
                <a:lnTo>
                  <a:pt x="15792" y="7908"/>
                </a:lnTo>
                <a:lnTo>
                  <a:pt x="15573" y="8200"/>
                </a:lnTo>
                <a:lnTo>
                  <a:pt x="15573" y="7689"/>
                </a:lnTo>
                <a:lnTo>
                  <a:pt x="15573" y="7665"/>
                </a:lnTo>
                <a:lnTo>
                  <a:pt x="15671" y="7470"/>
                </a:lnTo>
                <a:lnTo>
                  <a:pt x="15768" y="7276"/>
                </a:lnTo>
                <a:lnTo>
                  <a:pt x="16011" y="6935"/>
                </a:lnTo>
                <a:lnTo>
                  <a:pt x="16303" y="6619"/>
                </a:lnTo>
                <a:lnTo>
                  <a:pt x="16595" y="6302"/>
                </a:lnTo>
                <a:close/>
                <a:moveTo>
                  <a:pt x="16547" y="7592"/>
                </a:moveTo>
                <a:lnTo>
                  <a:pt x="16522" y="8663"/>
                </a:lnTo>
                <a:lnTo>
                  <a:pt x="16425" y="8711"/>
                </a:lnTo>
                <a:lnTo>
                  <a:pt x="16328" y="8760"/>
                </a:lnTo>
                <a:lnTo>
                  <a:pt x="16157" y="8930"/>
                </a:lnTo>
                <a:lnTo>
                  <a:pt x="15841" y="9271"/>
                </a:lnTo>
                <a:lnTo>
                  <a:pt x="15719" y="9417"/>
                </a:lnTo>
                <a:lnTo>
                  <a:pt x="15573" y="9612"/>
                </a:lnTo>
                <a:lnTo>
                  <a:pt x="15573" y="8882"/>
                </a:lnTo>
                <a:lnTo>
                  <a:pt x="15671" y="8857"/>
                </a:lnTo>
                <a:lnTo>
                  <a:pt x="15744" y="8784"/>
                </a:lnTo>
                <a:lnTo>
                  <a:pt x="15890" y="8517"/>
                </a:lnTo>
                <a:lnTo>
                  <a:pt x="16060" y="8273"/>
                </a:lnTo>
                <a:lnTo>
                  <a:pt x="16401" y="7811"/>
                </a:lnTo>
                <a:lnTo>
                  <a:pt x="16547" y="7592"/>
                </a:lnTo>
                <a:close/>
                <a:moveTo>
                  <a:pt x="9734" y="9149"/>
                </a:moveTo>
                <a:lnTo>
                  <a:pt x="9661" y="9174"/>
                </a:lnTo>
                <a:lnTo>
                  <a:pt x="9588" y="9198"/>
                </a:lnTo>
                <a:lnTo>
                  <a:pt x="9539" y="9247"/>
                </a:lnTo>
                <a:lnTo>
                  <a:pt x="9466" y="9368"/>
                </a:lnTo>
                <a:lnTo>
                  <a:pt x="9442" y="9490"/>
                </a:lnTo>
                <a:lnTo>
                  <a:pt x="9320" y="9587"/>
                </a:lnTo>
                <a:lnTo>
                  <a:pt x="9174" y="9660"/>
                </a:lnTo>
                <a:lnTo>
                  <a:pt x="9052" y="9685"/>
                </a:lnTo>
                <a:lnTo>
                  <a:pt x="8882" y="9685"/>
                </a:lnTo>
                <a:lnTo>
                  <a:pt x="8785" y="9660"/>
                </a:lnTo>
                <a:lnTo>
                  <a:pt x="8736" y="9636"/>
                </a:lnTo>
                <a:lnTo>
                  <a:pt x="8687" y="9587"/>
                </a:lnTo>
                <a:lnTo>
                  <a:pt x="8663" y="9539"/>
                </a:lnTo>
                <a:lnTo>
                  <a:pt x="8663" y="9441"/>
                </a:lnTo>
                <a:lnTo>
                  <a:pt x="8639" y="9368"/>
                </a:lnTo>
                <a:lnTo>
                  <a:pt x="8590" y="9320"/>
                </a:lnTo>
                <a:lnTo>
                  <a:pt x="8517" y="9295"/>
                </a:lnTo>
                <a:lnTo>
                  <a:pt x="8444" y="9271"/>
                </a:lnTo>
                <a:lnTo>
                  <a:pt x="8395" y="9295"/>
                </a:lnTo>
                <a:lnTo>
                  <a:pt x="8322" y="9344"/>
                </a:lnTo>
                <a:lnTo>
                  <a:pt x="8274" y="9417"/>
                </a:lnTo>
                <a:lnTo>
                  <a:pt x="8249" y="9466"/>
                </a:lnTo>
                <a:lnTo>
                  <a:pt x="8201" y="9514"/>
                </a:lnTo>
                <a:lnTo>
                  <a:pt x="8079" y="9587"/>
                </a:lnTo>
                <a:lnTo>
                  <a:pt x="7933" y="9612"/>
                </a:lnTo>
                <a:lnTo>
                  <a:pt x="7738" y="9636"/>
                </a:lnTo>
                <a:lnTo>
                  <a:pt x="7568" y="9636"/>
                </a:lnTo>
                <a:lnTo>
                  <a:pt x="7422" y="9587"/>
                </a:lnTo>
                <a:lnTo>
                  <a:pt x="7325" y="9514"/>
                </a:lnTo>
                <a:lnTo>
                  <a:pt x="7276" y="9466"/>
                </a:lnTo>
                <a:lnTo>
                  <a:pt x="7252" y="9417"/>
                </a:lnTo>
                <a:lnTo>
                  <a:pt x="7252" y="9344"/>
                </a:lnTo>
                <a:lnTo>
                  <a:pt x="7227" y="9295"/>
                </a:lnTo>
                <a:lnTo>
                  <a:pt x="7179" y="9247"/>
                </a:lnTo>
                <a:lnTo>
                  <a:pt x="7130" y="9222"/>
                </a:lnTo>
                <a:lnTo>
                  <a:pt x="7081" y="9198"/>
                </a:lnTo>
                <a:lnTo>
                  <a:pt x="7008" y="9198"/>
                </a:lnTo>
                <a:lnTo>
                  <a:pt x="6960" y="9222"/>
                </a:lnTo>
                <a:lnTo>
                  <a:pt x="6887" y="9247"/>
                </a:lnTo>
                <a:lnTo>
                  <a:pt x="6765" y="9417"/>
                </a:lnTo>
                <a:lnTo>
                  <a:pt x="6643" y="9563"/>
                </a:lnTo>
                <a:lnTo>
                  <a:pt x="6570" y="9636"/>
                </a:lnTo>
                <a:lnTo>
                  <a:pt x="6449" y="9685"/>
                </a:lnTo>
                <a:lnTo>
                  <a:pt x="6327" y="9733"/>
                </a:lnTo>
                <a:lnTo>
                  <a:pt x="6205" y="9758"/>
                </a:lnTo>
                <a:lnTo>
                  <a:pt x="6084" y="9758"/>
                </a:lnTo>
                <a:lnTo>
                  <a:pt x="6035" y="9733"/>
                </a:lnTo>
                <a:lnTo>
                  <a:pt x="5986" y="9709"/>
                </a:lnTo>
                <a:lnTo>
                  <a:pt x="5962" y="9660"/>
                </a:lnTo>
                <a:lnTo>
                  <a:pt x="5938" y="9612"/>
                </a:lnTo>
                <a:lnTo>
                  <a:pt x="5938" y="9514"/>
                </a:lnTo>
                <a:lnTo>
                  <a:pt x="5962" y="9441"/>
                </a:lnTo>
                <a:lnTo>
                  <a:pt x="5962" y="9344"/>
                </a:lnTo>
                <a:lnTo>
                  <a:pt x="5938" y="9271"/>
                </a:lnTo>
                <a:lnTo>
                  <a:pt x="5865" y="9198"/>
                </a:lnTo>
                <a:lnTo>
                  <a:pt x="5792" y="9174"/>
                </a:lnTo>
                <a:lnTo>
                  <a:pt x="5646" y="9174"/>
                </a:lnTo>
                <a:lnTo>
                  <a:pt x="5573" y="9247"/>
                </a:lnTo>
                <a:lnTo>
                  <a:pt x="5548" y="9320"/>
                </a:lnTo>
                <a:lnTo>
                  <a:pt x="5500" y="9417"/>
                </a:lnTo>
                <a:lnTo>
                  <a:pt x="5451" y="9490"/>
                </a:lnTo>
                <a:lnTo>
                  <a:pt x="5378" y="9587"/>
                </a:lnTo>
                <a:lnTo>
                  <a:pt x="5305" y="9636"/>
                </a:lnTo>
                <a:lnTo>
                  <a:pt x="5183" y="9685"/>
                </a:lnTo>
                <a:lnTo>
                  <a:pt x="5086" y="9733"/>
                </a:lnTo>
                <a:lnTo>
                  <a:pt x="4843" y="9782"/>
                </a:lnTo>
                <a:lnTo>
                  <a:pt x="4624" y="9782"/>
                </a:lnTo>
                <a:lnTo>
                  <a:pt x="4502" y="9733"/>
                </a:lnTo>
                <a:lnTo>
                  <a:pt x="4405" y="9709"/>
                </a:lnTo>
                <a:lnTo>
                  <a:pt x="4332" y="9636"/>
                </a:lnTo>
                <a:lnTo>
                  <a:pt x="4259" y="9587"/>
                </a:lnTo>
                <a:lnTo>
                  <a:pt x="4210" y="9490"/>
                </a:lnTo>
                <a:lnTo>
                  <a:pt x="4161" y="9393"/>
                </a:lnTo>
                <a:lnTo>
                  <a:pt x="4161" y="9344"/>
                </a:lnTo>
                <a:lnTo>
                  <a:pt x="4137" y="9295"/>
                </a:lnTo>
                <a:lnTo>
                  <a:pt x="4040" y="9247"/>
                </a:lnTo>
                <a:lnTo>
                  <a:pt x="3942" y="9222"/>
                </a:lnTo>
                <a:lnTo>
                  <a:pt x="3869" y="9247"/>
                </a:lnTo>
                <a:lnTo>
                  <a:pt x="3602" y="9417"/>
                </a:lnTo>
                <a:lnTo>
                  <a:pt x="3407" y="9539"/>
                </a:lnTo>
                <a:lnTo>
                  <a:pt x="3212" y="9660"/>
                </a:lnTo>
                <a:lnTo>
                  <a:pt x="3018" y="9733"/>
                </a:lnTo>
                <a:lnTo>
                  <a:pt x="2872" y="9733"/>
                </a:lnTo>
                <a:lnTo>
                  <a:pt x="2823" y="9709"/>
                </a:lnTo>
                <a:lnTo>
                  <a:pt x="2774" y="9660"/>
                </a:lnTo>
                <a:lnTo>
                  <a:pt x="2774" y="9587"/>
                </a:lnTo>
                <a:lnTo>
                  <a:pt x="2774" y="9490"/>
                </a:lnTo>
                <a:lnTo>
                  <a:pt x="2774" y="9417"/>
                </a:lnTo>
                <a:lnTo>
                  <a:pt x="2750" y="9368"/>
                </a:lnTo>
                <a:lnTo>
                  <a:pt x="2726" y="9344"/>
                </a:lnTo>
                <a:lnTo>
                  <a:pt x="2677" y="9320"/>
                </a:lnTo>
                <a:lnTo>
                  <a:pt x="2653" y="9295"/>
                </a:lnTo>
                <a:lnTo>
                  <a:pt x="2604" y="9320"/>
                </a:lnTo>
                <a:lnTo>
                  <a:pt x="2555" y="9320"/>
                </a:lnTo>
                <a:lnTo>
                  <a:pt x="2507" y="9368"/>
                </a:lnTo>
                <a:lnTo>
                  <a:pt x="2458" y="9490"/>
                </a:lnTo>
                <a:lnTo>
                  <a:pt x="2434" y="9612"/>
                </a:lnTo>
                <a:lnTo>
                  <a:pt x="2434" y="9733"/>
                </a:lnTo>
                <a:lnTo>
                  <a:pt x="2458" y="9831"/>
                </a:lnTo>
                <a:lnTo>
                  <a:pt x="2531" y="9928"/>
                </a:lnTo>
                <a:lnTo>
                  <a:pt x="2604" y="10025"/>
                </a:lnTo>
                <a:lnTo>
                  <a:pt x="2726" y="10098"/>
                </a:lnTo>
                <a:lnTo>
                  <a:pt x="2847" y="10147"/>
                </a:lnTo>
                <a:lnTo>
                  <a:pt x="2969" y="10171"/>
                </a:lnTo>
                <a:lnTo>
                  <a:pt x="3115" y="10147"/>
                </a:lnTo>
                <a:lnTo>
                  <a:pt x="3237" y="10123"/>
                </a:lnTo>
                <a:lnTo>
                  <a:pt x="3358" y="10074"/>
                </a:lnTo>
                <a:lnTo>
                  <a:pt x="3626" y="9928"/>
                </a:lnTo>
                <a:lnTo>
                  <a:pt x="3845" y="9758"/>
                </a:lnTo>
                <a:lnTo>
                  <a:pt x="3918" y="9855"/>
                </a:lnTo>
                <a:lnTo>
                  <a:pt x="3991" y="9952"/>
                </a:lnTo>
                <a:lnTo>
                  <a:pt x="4088" y="10025"/>
                </a:lnTo>
                <a:lnTo>
                  <a:pt x="4186" y="10074"/>
                </a:lnTo>
                <a:lnTo>
                  <a:pt x="4429" y="10171"/>
                </a:lnTo>
                <a:lnTo>
                  <a:pt x="4672" y="10196"/>
                </a:lnTo>
                <a:lnTo>
                  <a:pt x="4940" y="10196"/>
                </a:lnTo>
                <a:lnTo>
                  <a:pt x="5208" y="10147"/>
                </a:lnTo>
                <a:lnTo>
                  <a:pt x="5427" y="10050"/>
                </a:lnTo>
                <a:lnTo>
                  <a:pt x="5646" y="9928"/>
                </a:lnTo>
                <a:lnTo>
                  <a:pt x="5743" y="10001"/>
                </a:lnTo>
                <a:lnTo>
                  <a:pt x="5840" y="10098"/>
                </a:lnTo>
                <a:lnTo>
                  <a:pt x="5986" y="10147"/>
                </a:lnTo>
                <a:lnTo>
                  <a:pt x="6132" y="10196"/>
                </a:lnTo>
                <a:lnTo>
                  <a:pt x="6278" y="10220"/>
                </a:lnTo>
                <a:lnTo>
                  <a:pt x="6424" y="10196"/>
                </a:lnTo>
                <a:lnTo>
                  <a:pt x="6546" y="10171"/>
                </a:lnTo>
                <a:lnTo>
                  <a:pt x="6643" y="10123"/>
                </a:lnTo>
                <a:lnTo>
                  <a:pt x="6741" y="10050"/>
                </a:lnTo>
                <a:lnTo>
                  <a:pt x="6838" y="9977"/>
                </a:lnTo>
                <a:lnTo>
                  <a:pt x="7008" y="9782"/>
                </a:lnTo>
                <a:lnTo>
                  <a:pt x="7130" y="9879"/>
                </a:lnTo>
                <a:lnTo>
                  <a:pt x="7300" y="9977"/>
                </a:lnTo>
                <a:lnTo>
                  <a:pt x="7471" y="10025"/>
                </a:lnTo>
                <a:lnTo>
                  <a:pt x="7665" y="10050"/>
                </a:lnTo>
                <a:lnTo>
                  <a:pt x="7860" y="10050"/>
                </a:lnTo>
                <a:lnTo>
                  <a:pt x="8030" y="10025"/>
                </a:lnTo>
                <a:lnTo>
                  <a:pt x="8225" y="9952"/>
                </a:lnTo>
                <a:lnTo>
                  <a:pt x="8371" y="9879"/>
                </a:lnTo>
                <a:lnTo>
                  <a:pt x="8493" y="9977"/>
                </a:lnTo>
                <a:lnTo>
                  <a:pt x="8639" y="10025"/>
                </a:lnTo>
                <a:lnTo>
                  <a:pt x="8785" y="10074"/>
                </a:lnTo>
                <a:lnTo>
                  <a:pt x="8955" y="10074"/>
                </a:lnTo>
                <a:lnTo>
                  <a:pt x="9125" y="10050"/>
                </a:lnTo>
                <a:lnTo>
                  <a:pt x="9320" y="10001"/>
                </a:lnTo>
                <a:lnTo>
                  <a:pt x="9466" y="9928"/>
                </a:lnTo>
                <a:lnTo>
                  <a:pt x="9636" y="9831"/>
                </a:lnTo>
                <a:lnTo>
                  <a:pt x="9734" y="9904"/>
                </a:lnTo>
                <a:lnTo>
                  <a:pt x="9855" y="9952"/>
                </a:lnTo>
                <a:lnTo>
                  <a:pt x="10001" y="9977"/>
                </a:lnTo>
                <a:lnTo>
                  <a:pt x="10147" y="10001"/>
                </a:lnTo>
                <a:lnTo>
                  <a:pt x="10293" y="10001"/>
                </a:lnTo>
                <a:lnTo>
                  <a:pt x="10439" y="9977"/>
                </a:lnTo>
                <a:lnTo>
                  <a:pt x="10561" y="9928"/>
                </a:lnTo>
                <a:lnTo>
                  <a:pt x="10682" y="9855"/>
                </a:lnTo>
                <a:lnTo>
                  <a:pt x="10780" y="9952"/>
                </a:lnTo>
                <a:lnTo>
                  <a:pt x="10901" y="10001"/>
                </a:lnTo>
                <a:lnTo>
                  <a:pt x="11193" y="10001"/>
                </a:lnTo>
                <a:lnTo>
                  <a:pt x="11339" y="9952"/>
                </a:lnTo>
                <a:lnTo>
                  <a:pt x="11510" y="9904"/>
                </a:lnTo>
                <a:lnTo>
                  <a:pt x="11656" y="9831"/>
                </a:lnTo>
                <a:lnTo>
                  <a:pt x="11802" y="9733"/>
                </a:lnTo>
                <a:lnTo>
                  <a:pt x="11850" y="9806"/>
                </a:lnTo>
                <a:lnTo>
                  <a:pt x="11923" y="9855"/>
                </a:lnTo>
                <a:lnTo>
                  <a:pt x="12069" y="9928"/>
                </a:lnTo>
                <a:lnTo>
                  <a:pt x="12240" y="9952"/>
                </a:lnTo>
                <a:lnTo>
                  <a:pt x="12434" y="9952"/>
                </a:lnTo>
                <a:lnTo>
                  <a:pt x="12629" y="9904"/>
                </a:lnTo>
                <a:lnTo>
                  <a:pt x="12824" y="9831"/>
                </a:lnTo>
                <a:lnTo>
                  <a:pt x="13018" y="9758"/>
                </a:lnTo>
                <a:lnTo>
                  <a:pt x="13164" y="9660"/>
                </a:lnTo>
                <a:lnTo>
                  <a:pt x="13237" y="9612"/>
                </a:lnTo>
                <a:lnTo>
                  <a:pt x="13262" y="9539"/>
                </a:lnTo>
                <a:lnTo>
                  <a:pt x="13262" y="9466"/>
                </a:lnTo>
                <a:lnTo>
                  <a:pt x="13237" y="9393"/>
                </a:lnTo>
                <a:lnTo>
                  <a:pt x="13189" y="9344"/>
                </a:lnTo>
                <a:lnTo>
                  <a:pt x="13116" y="9320"/>
                </a:lnTo>
                <a:lnTo>
                  <a:pt x="13067" y="9320"/>
                </a:lnTo>
                <a:lnTo>
                  <a:pt x="12994" y="9344"/>
                </a:lnTo>
                <a:lnTo>
                  <a:pt x="12775" y="9466"/>
                </a:lnTo>
                <a:lnTo>
                  <a:pt x="12605" y="9539"/>
                </a:lnTo>
                <a:lnTo>
                  <a:pt x="12459" y="9587"/>
                </a:lnTo>
                <a:lnTo>
                  <a:pt x="12288" y="9612"/>
                </a:lnTo>
                <a:lnTo>
                  <a:pt x="12167" y="9612"/>
                </a:lnTo>
                <a:lnTo>
                  <a:pt x="12118" y="9587"/>
                </a:lnTo>
                <a:lnTo>
                  <a:pt x="12094" y="9539"/>
                </a:lnTo>
                <a:lnTo>
                  <a:pt x="12069" y="9490"/>
                </a:lnTo>
                <a:lnTo>
                  <a:pt x="12069" y="9417"/>
                </a:lnTo>
                <a:lnTo>
                  <a:pt x="12069" y="9368"/>
                </a:lnTo>
                <a:lnTo>
                  <a:pt x="12045" y="9295"/>
                </a:lnTo>
                <a:lnTo>
                  <a:pt x="12021" y="9247"/>
                </a:lnTo>
                <a:lnTo>
                  <a:pt x="11972" y="9222"/>
                </a:lnTo>
                <a:lnTo>
                  <a:pt x="11875" y="9222"/>
                </a:lnTo>
                <a:lnTo>
                  <a:pt x="11826" y="9247"/>
                </a:lnTo>
                <a:lnTo>
                  <a:pt x="11777" y="9295"/>
                </a:lnTo>
                <a:lnTo>
                  <a:pt x="11704" y="9393"/>
                </a:lnTo>
                <a:lnTo>
                  <a:pt x="11583" y="9490"/>
                </a:lnTo>
                <a:lnTo>
                  <a:pt x="11437" y="9587"/>
                </a:lnTo>
                <a:lnTo>
                  <a:pt x="11266" y="9660"/>
                </a:lnTo>
                <a:lnTo>
                  <a:pt x="11120" y="9709"/>
                </a:lnTo>
                <a:lnTo>
                  <a:pt x="11072" y="9709"/>
                </a:lnTo>
                <a:lnTo>
                  <a:pt x="11023" y="9685"/>
                </a:lnTo>
                <a:lnTo>
                  <a:pt x="10974" y="9660"/>
                </a:lnTo>
                <a:lnTo>
                  <a:pt x="10950" y="9612"/>
                </a:lnTo>
                <a:lnTo>
                  <a:pt x="10950" y="9539"/>
                </a:lnTo>
                <a:lnTo>
                  <a:pt x="10974" y="9441"/>
                </a:lnTo>
                <a:lnTo>
                  <a:pt x="10974" y="9393"/>
                </a:lnTo>
                <a:lnTo>
                  <a:pt x="10950" y="9320"/>
                </a:lnTo>
                <a:lnTo>
                  <a:pt x="10926" y="9271"/>
                </a:lnTo>
                <a:lnTo>
                  <a:pt x="10853" y="9271"/>
                </a:lnTo>
                <a:lnTo>
                  <a:pt x="10804" y="9247"/>
                </a:lnTo>
                <a:lnTo>
                  <a:pt x="10755" y="9271"/>
                </a:lnTo>
                <a:lnTo>
                  <a:pt x="10682" y="9295"/>
                </a:lnTo>
                <a:lnTo>
                  <a:pt x="10658" y="9368"/>
                </a:lnTo>
                <a:lnTo>
                  <a:pt x="10585" y="9490"/>
                </a:lnTo>
                <a:lnTo>
                  <a:pt x="10463" y="9587"/>
                </a:lnTo>
                <a:lnTo>
                  <a:pt x="10342" y="9636"/>
                </a:lnTo>
                <a:lnTo>
                  <a:pt x="10025" y="9636"/>
                </a:lnTo>
                <a:lnTo>
                  <a:pt x="9928" y="9587"/>
                </a:lnTo>
                <a:lnTo>
                  <a:pt x="9855" y="9563"/>
                </a:lnTo>
                <a:lnTo>
                  <a:pt x="9904" y="9393"/>
                </a:lnTo>
                <a:lnTo>
                  <a:pt x="9904" y="9320"/>
                </a:lnTo>
                <a:lnTo>
                  <a:pt x="9879" y="9247"/>
                </a:lnTo>
                <a:lnTo>
                  <a:pt x="9831" y="9198"/>
                </a:lnTo>
                <a:lnTo>
                  <a:pt x="9782" y="9174"/>
                </a:lnTo>
                <a:lnTo>
                  <a:pt x="9734" y="9149"/>
                </a:lnTo>
                <a:close/>
                <a:moveTo>
                  <a:pt x="16522" y="9003"/>
                </a:moveTo>
                <a:lnTo>
                  <a:pt x="16522" y="9879"/>
                </a:lnTo>
                <a:lnTo>
                  <a:pt x="16401" y="9879"/>
                </a:lnTo>
                <a:lnTo>
                  <a:pt x="16279" y="9928"/>
                </a:lnTo>
                <a:lnTo>
                  <a:pt x="16182" y="9977"/>
                </a:lnTo>
                <a:lnTo>
                  <a:pt x="16084" y="10050"/>
                </a:lnTo>
                <a:lnTo>
                  <a:pt x="15914" y="10196"/>
                </a:lnTo>
                <a:lnTo>
                  <a:pt x="15744" y="10390"/>
                </a:lnTo>
                <a:lnTo>
                  <a:pt x="15598" y="10561"/>
                </a:lnTo>
                <a:lnTo>
                  <a:pt x="15598" y="10342"/>
                </a:lnTo>
                <a:lnTo>
                  <a:pt x="15646" y="10317"/>
                </a:lnTo>
                <a:lnTo>
                  <a:pt x="15671" y="10269"/>
                </a:lnTo>
                <a:lnTo>
                  <a:pt x="15890" y="9879"/>
                </a:lnTo>
                <a:lnTo>
                  <a:pt x="16011" y="9685"/>
                </a:lnTo>
                <a:lnTo>
                  <a:pt x="16133" y="9490"/>
                </a:lnTo>
                <a:lnTo>
                  <a:pt x="16328" y="9271"/>
                </a:lnTo>
                <a:lnTo>
                  <a:pt x="16522" y="9003"/>
                </a:lnTo>
                <a:close/>
                <a:moveTo>
                  <a:pt x="16522" y="10001"/>
                </a:moveTo>
                <a:lnTo>
                  <a:pt x="16522" y="10755"/>
                </a:lnTo>
                <a:lnTo>
                  <a:pt x="16352" y="10853"/>
                </a:lnTo>
                <a:lnTo>
                  <a:pt x="16230" y="10974"/>
                </a:lnTo>
                <a:lnTo>
                  <a:pt x="15987" y="11242"/>
                </a:lnTo>
                <a:lnTo>
                  <a:pt x="15792" y="11461"/>
                </a:lnTo>
                <a:lnTo>
                  <a:pt x="15598" y="11704"/>
                </a:lnTo>
                <a:lnTo>
                  <a:pt x="15598" y="11291"/>
                </a:lnTo>
                <a:lnTo>
                  <a:pt x="15768" y="10974"/>
                </a:lnTo>
                <a:lnTo>
                  <a:pt x="15963" y="10682"/>
                </a:lnTo>
                <a:lnTo>
                  <a:pt x="16255" y="10342"/>
                </a:lnTo>
                <a:lnTo>
                  <a:pt x="16522" y="10001"/>
                </a:lnTo>
                <a:close/>
                <a:moveTo>
                  <a:pt x="10244" y="11145"/>
                </a:moveTo>
                <a:lnTo>
                  <a:pt x="10171" y="11193"/>
                </a:lnTo>
                <a:lnTo>
                  <a:pt x="10123" y="11242"/>
                </a:lnTo>
                <a:lnTo>
                  <a:pt x="9928" y="11534"/>
                </a:lnTo>
                <a:lnTo>
                  <a:pt x="9831" y="11656"/>
                </a:lnTo>
                <a:lnTo>
                  <a:pt x="9709" y="11753"/>
                </a:lnTo>
                <a:lnTo>
                  <a:pt x="9636" y="11802"/>
                </a:lnTo>
                <a:lnTo>
                  <a:pt x="9539" y="11826"/>
                </a:lnTo>
                <a:lnTo>
                  <a:pt x="9320" y="11826"/>
                </a:lnTo>
                <a:lnTo>
                  <a:pt x="9223" y="11802"/>
                </a:lnTo>
                <a:lnTo>
                  <a:pt x="9150" y="11753"/>
                </a:lnTo>
                <a:lnTo>
                  <a:pt x="9077" y="11680"/>
                </a:lnTo>
                <a:lnTo>
                  <a:pt x="9052" y="11607"/>
                </a:lnTo>
                <a:lnTo>
                  <a:pt x="9125" y="11412"/>
                </a:lnTo>
                <a:lnTo>
                  <a:pt x="9125" y="11339"/>
                </a:lnTo>
                <a:lnTo>
                  <a:pt x="9101" y="11266"/>
                </a:lnTo>
                <a:lnTo>
                  <a:pt x="9052" y="11218"/>
                </a:lnTo>
                <a:lnTo>
                  <a:pt x="9004" y="11169"/>
                </a:lnTo>
                <a:lnTo>
                  <a:pt x="8882" y="11169"/>
                </a:lnTo>
                <a:lnTo>
                  <a:pt x="8809" y="11193"/>
                </a:lnTo>
                <a:lnTo>
                  <a:pt x="8760" y="11266"/>
                </a:lnTo>
                <a:lnTo>
                  <a:pt x="8687" y="11388"/>
                </a:lnTo>
                <a:lnTo>
                  <a:pt x="8663" y="11510"/>
                </a:lnTo>
                <a:lnTo>
                  <a:pt x="8566" y="11656"/>
                </a:lnTo>
                <a:lnTo>
                  <a:pt x="8395" y="11729"/>
                </a:lnTo>
                <a:lnTo>
                  <a:pt x="8298" y="11753"/>
                </a:lnTo>
                <a:lnTo>
                  <a:pt x="8176" y="11777"/>
                </a:lnTo>
                <a:lnTo>
                  <a:pt x="8103" y="11753"/>
                </a:lnTo>
                <a:lnTo>
                  <a:pt x="8055" y="11729"/>
                </a:lnTo>
                <a:lnTo>
                  <a:pt x="8055" y="11680"/>
                </a:lnTo>
                <a:lnTo>
                  <a:pt x="8055" y="11607"/>
                </a:lnTo>
                <a:lnTo>
                  <a:pt x="8079" y="11534"/>
                </a:lnTo>
                <a:lnTo>
                  <a:pt x="8079" y="11461"/>
                </a:lnTo>
                <a:lnTo>
                  <a:pt x="8055" y="11412"/>
                </a:lnTo>
                <a:lnTo>
                  <a:pt x="8006" y="11364"/>
                </a:lnTo>
                <a:lnTo>
                  <a:pt x="7957" y="11339"/>
                </a:lnTo>
                <a:lnTo>
                  <a:pt x="7884" y="11315"/>
                </a:lnTo>
                <a:lnTo>
                  <a:pt x="7811" y="11339"/>
                </a:lnTo>
                <a:lnTo>
                  <a:pt x="7763" y="11388"/>
                </a:lnTo>
                <a:lnTo>
                  <a:pt x="7544" y="11558"/>
                </a:lnTo>
                <a:lnTo>
                  <a:pt x="7325" y="11753"/>
                </a:lnTo>
                <a:lnTo>
                  <a:pt x="7179" y="11802"/>
                </a:lnTo>
                <a:lnTo>
                  <a:pt x="6984" y="11826"/>
                </a:lnTo>
                <a:lnTo>
                  <a:pt x="6887" y="11802"/>
                </a:lnTo>
                <a:lnTo>
                  <a:pt x="6765" y="11802"/>
                </a:lnTo>
                <a:lnTo>
                  <a:pt x="6692" y="11753"/>
                </a:lnTo>
                <a:lnTo>
                  <a:pt x="6643" y="11704"/>
                </a:lnTo>
                <a:lnTo>
                  <a:pt x="6668" y="11583"/>
                </a:lnTo>
                <a:lnTo>
                  <a:pt x="6668" y="11412"/>
                </a:lnTo>
                <a:lnTo>
                  <a:pt x="6643" y="11339"/>
                </a:lnTo>
                <a:lnTo>
                  <a:pt x="6595" y="11266"/>
                </a:lnTo>
                <a:lnTo>
                  <a:pt x="6546" y="11218"/>
                </a:lnTo>
                <a:lnTo>
                  <a:pt x="6473" y="11193"/>
                </a:lnTo>
                <a:lnTo>
                  <a:pt x="6400" y="11193"/>
                </a:lnTo>
                <a:lnTo>
                  <a:pt x="6327" y="11218"/>
                </a:lnTo>
                <a:lnTo>
                  <a:pt x="6254" y="11291"/>
                </a:lnTo>
                <a:lnTo>
                  <a:pt x="6205" y="11364"/>
                </a:lnTo>
                <a:lnTo>
                  <a:pt x="6181" y="11485"/>
                </a:lnTo>
                <a:lnTo>
                  <a:pt x="6157" y="11583"/>
                </a:lnTo>
                <a:lnTo>
                  <a:pt x="6084" y="11656"/>
                </a:lnTo>
                <a:lnTo>
                  <a:pt x="5986" y="11704"/>
                </a:lnTo>
                <a:lnTo>
                  <a:pt x="5767" y="11704"/>
                </a:lnTo>
                <a:lnTo>
                  <a:pt x="5670" y="11680"/>
                </a:lnTo>
                <a:lnTo>
                  <a:pt x="5573" y="11607"/>
                </a:lnTo>
                <a:lnTo>
                  <a:pt x="5475" y="11534"/>
                </a:lnTo>
                <a:lnTo>
                  <a:pt x="5427" y="11461"/>
                </a:lnTo>
                <a:lnTo>
                  <a:pt x="5378" y="11388"/>
                </a:lnTo>
                <a:lnTo>
                  <a:pt x="5305" y="11315"/>
                </a:lnTo>
                <a:lnTo>
                  <a:pt x="5232" y="11291"/>
                </a:lnTo>
                <a:lnTo>
                  <a:pt x="5159" y="11291"/>
                </a:lnTo>
                <a:lnTo>
                  <a:pt x="5062" y="11315"/>
                </a:lnTo>
                <a:lnTo>
                  <a:pt x="5013" y="11364"/>
                </a:lnTo>
                <a:lnTo>
                  <a:pt x="4964" y="11412"/>
                </a:lnTo>
                <a:lnTo>
                  <a:pt x="4964" y="11510"/>
                </a:lnTo>
                <a:lnTo>
                  <a:pt x="4964" y="11607"/>
                </a:lnTo>
                <a:lnTo>
                  <a:pt x="4964" y="11680"/>
                </a:lnTo>
                <a:lnTo>
                  <a:pt x="4940" y="11729"/>
                </a:lnTo>
                <a:lnTo>
                  <a:pt x="4891" y="11777"/>
                </a:lnTo>
                <a:lnTo>
                  <a:pt x="4818" y="11826"/>
                </a:lnTo>
                <a:lnTo>
                  <a:pt x="4697" y="11850"/>
                </a:lnTo>
                <a:lnTo>
                  <a:pt x="4599" y="11826"/>
                </a:lnTo>
                <a:lnTo>
                  <a:pt x="4502" y="11753"/>
                </a:lnTo>
                <a:lnTo>
                  <a:pt x="4453" y="11656"/>
                </a:lnTo>
                <a:lnTo>
                  <a:pt x="4453" y="11607"/>
                </a:lnTo>
                <a:lnTo>
                  <a:pt x="4453" y="11558"/>
                </a:lnTo>
                <a:lnTo>
                  <a:pt x="4478" y="11437"/>
                </a:lnTo>
                <a:lnTo>
                  <a:pt x="4429" y="11364"/>
                </a:lnTo>
                <a:lnTo>
                  <a:pt x="4380" y="11291"/>
                </a:lnTo>
                <a:lnTo>
                  <a:pt x="4307" y="11266"/>
                </a:lnTo>
                <a:lnTo>
                  <a:pt x="4210" y="11242"/>
                </a:lnTo>
                <a:lnTo>
                  <a:pt x="4113" y="11266"/>
                </a:lnTo>
                <a:lnTo>
                  <a:pt x="4040" y="11339"/>
                </a:lnTo>
                <a:lnTo>
                  <a:pt x="3991" y="11412"/>
                </a:lnTo>
                <a:lnTo>
                  <a:pt x="3942" y="11510"/>
                </a:lnTo>
                <a:lnTo>
                  <a:pt x="3894" y="11607"/>
                </a:lnTo>
                <a:lnTo>
                  <a:pt x="3796" y="11680"/>
                </a:lnTo>
                <a:lnTo>
                  <a:pt x="3723" y="11753"/>
                </a:lnTo>
                <a:lnTo>
                  <a:pt x="3529" y="11850"/>
                </a:lnTo>
                <a:lnTo>
                  <a:pt x="3431" y="11875"/>
                </a:lnTo>
                <a:lnTo>
                  <a:pt x="3310" y="11899"/>
                </a:lnTo>
                <a:lnTo>
                  <a:pt x="3261" y="11899"/>
                </a:lnTo>
                <a:lnTo>
                  <a:pt x="3212" y="11875"/>
                </a:lnTo>
                <a:lnTo>
                  <a:pt x="3139" y="11826"/>
                </a:lnTo>
                <a:lnTo>
                  <a:pt x="3115" y="11729"/>
                </a:lnTo>
                <a:lnTo>
                  <a:pt x="3066" y="11631"/>
                </a:lnTo>
                <a:lnTo>
                  <a:pt x="3018" y="11461"/>
                </a:lnTo>
                <a:lnTo>
                  <a:pt x="2993" y="11388"/>
                </a:lnTo>
                <a:lnTo>
                  <a:pt x="2969" y="11388"/>
                </a:lnTo>
                <a:lnTo>
                  <a:pt x="2969" y="11364"/>
                </a:lnTo>
                <a:lnTo>
                  <a:pt x="2945" y="11339"/>
                </a:lnTo>
                <a:lnTo>
                  <a:pt x="2896" y="11315"/>
                </a:lnTo>
                <a:lnTo>
                  <a:pt x="2847" y="11315"/>
                </a:lnTo>
                <a:lnTo>
                  <a:pt x="2799" y="11339"/>
                </a:lnTo>
                <a:lnTo>
                  <a:pt x="2750" y="11364"/>
                </a:lnTo>
                <a:lnTo>
                  <a:pt x="2701" y="11461"/>
                </a:lnTo>
                <a:lnTo>
                  <a:pt x="2677" y="11583"/>
                </a:lnTo>
                <a:lnTo>
                  <a:pt x="2677" y="11802"/>
                </a:lnTo>
                <a:lnTo>
                  <a:pt x="2701" y="11923"/>
                </a:lnTo>
                <a:lnTo>
                  <a:pt x="2726" y="12021"/>
                </a:lnTo>
                <a:lnTo>
                  <a:pt x="2799" y="12093"/>
                </a:lnTo>
                <a:lnTo>
                  <a:pt x="2847" y="12191"/>
                </a:lnTo>
                <a:lnTo>
                  <a:pt x="2945" y="12264"/>
                </a:lnTo>
                <a:lnTo>
                  <a:pt x="3042" y="12312"/>
                </a:lnTo>
                <a:lnTo>
                  <a:pt x="3188" y="12361"/>
                </a:lnTo>
                <a:lnTo>
                  <a:pt x="3480" y="12361"/>
                </a:lnTo>
                <a:lnTo>
                  <a:pt x="3626" y="12337"/>
                </a:lnTo>
                <a:lnTo>
                  <a:pt x="3748" y="12288"/>
                </a:lnTo>
                <a:lnTo>
                  <a:pt x="3869" y="12215"/>
                </a:lnTo>
                <a:lnTo>
                  <a:pt x="4015" y="12142"/>
                </a:lnTo>
                <a:lnTo>
                  <a:pt x="4113" y="12045"/>
                </a:lnTo>
                <a:lnTo>
                  <a:pt x="4259" y="12166"/>
                </a:lnTo>
                <a:lnTo>
                  <a:pt x="4405" y="12239"/>
                </a:lnTo>
                <a:lnTo>
                  <a:pt x="4575" y="12288"/>
                </a:lnTo>
                <a:lnTo>
                  <a:pt x="4745" y="12312"/>
                </a:lnTo>
                <a:lnTo>
                  <a:pt x="4916" y="12288"/>
                </a:lnTo>
                <a:lnTo>
                  <a:pt x="5086" y="12239"/>
                </a:lnTo>
                <a:lnTo>
                  <a:pt x="5232" y="12142"/>
                </a:lnTo>
                <a:lnTo>
                  <a:pt x="5354" y="12021"/>
                </a:lnTo>
                <a:lnTo>
                  <a:pt x="5475" y="12069"/>
                </a:lnTo>
                <a:lnTo>
                  <a:pt x="5597" y="12118"/>
                </a:lnTo>
                <a:lnTo>
                  <a:pt x="5743" y="12142"/>
                </a:lnTo>
                <a:lnTo>
                  <a:pt x="5889" y="12166"/>
                </a:lnTo>
                <a:lnTo>
                  <a:pt x="6011" y="12166"/>
                </a:lnTo>
                <a:lnTo>
                  <a:pt x="6157" y="12142"/>
                </a:lnTo>
                <a:lnTo>
                  <a:pt x="6278" y="12093"/>
                </a:lnTo>
                <a:lnTo>
                  <a:pt x="6376" y="12045"/>
                </a:lnTo>
                <a:lnTo>
                  <a:pt x="6546" y="12142"/>
                </a:lnTo>
                <a:lnTo>
                  <a:pt x="6716" y="12239"/>
                </a:lnTo>
                <a:lnTo>
                  <a:pt x="6862" y="12288"/>
                </a:lnTo>
                <a:lnTo>
                  <a:pt x="7008" y="12312"/>
                </a:lnTo>
                <a:lnTo>
                  <a:pt x="7154" y="12288"/>
                </a:lnTo>
                <a:lnTo>
                  <a:pt x="7276" y="12264"/>
                </a:lnTo>
                <a:lnTo>
                  <a:pt x="7398" y="12191"/>
                </a:lnTo>
                <a:lnTo>
                  <a:pt x="7519" y="12118"/>
                </a:lnTo>
                <a:lnTo>
                  <a:pt x="7763" y="11948"/>
                </a:lnTo>
                <a:lnTo>
                  <a:pt x="7836" y="12021"/>
                </a:lnTo>
                <a:lnTo>
                  <a:pt x="7909" y="12093"/>
                </a:lnTo>
                <a:lnTo>
                  <a:pt x="8030" y="12142"/>
                </a:lnTo>
                <a:lnTo>
                  <a:pt x="8347" y="12142"/>
                </a:lnTo>
                <a:lnTo>
                  <a:pt x="8493" y="12118"/>
                </a:lnTo>
                <a:lnTo>
                  <a:pt x="8663" y="12045"/>
                </a:lnTo>
                <a:lnTo>
                  <a:pt x="8785" y="11948"/>
                </a:lnTo>
                <a:lnTo>
                  <a:pt x="8882" y="12021"/>
                </a:lnTo>
                <a:lnTo>
                  <a:pt x="8955" y="12093"/>
                </a:lnTo>
                <a:lnTo>
                  <a:pt x="9174" y="12191"/>
                </a:lnTo>
                <a:lnTo>
                  <a:pt x="9320" y="12239"/>
                </a:lnTo>
                <a:lnTo>
                  <a:pt x="9466" y="12264"/>
                </a:lnTo>
                <a:lnTo>
                  <a:pt x="9588" y="12239"/>
                </a:lnTo>
                <a:lnTo>
                  <a:pt x="9709" y="12215"/>
                </a:lnTo>
                <a:lnTo>
                  <a:pt x="9831" y="12166"/>
                </a:lnTo>
                <a:lnTo>
                  <a:pt x="9952" y="12093"/>
                </a:lnTo>
                <a:lnTo>
                  <a:pt x="10147" y="11899"/>
                </a:lnTo>
                <a:lnTo>
                  <a:pt x="10269" y="12021"/>
                </a:lnTo>
                <a:lnTo>
                  <a:pt x="10415" y="12093"/>
                </a:lnTo>
                <a:lnTo>
                  <a:pt x="10561" y="12142"/>
                </a:lnTo>
                <a:lnTo>
                  <a:pt x="10755" y="12166"/>
                </a:lnTo>
                <a:lnTo>
                  <a:pt x="10926" y="12191"/>
                </a:lnTo>
                <a:lnTo>
                  <a:pt x="11096" y="12166"/>
                </a:lnTo>
                <a:lnTo>
                  <a:pt x="11266" y="12093"/>
                </a:lnTo>
                <a:lnTo>
                  <a:pt x="11412" y="12021"/>
                </a:lnTo>
                <a:lnTo>
                  <a:pt x="11558" y="12093"/>
                </a:lnTo>
                <a:lnTo>
                  <a:pt x="11704" y="12142"/>
                </a:lnTo>
                <a:lnTo>
                  <a:pt x="12045" y="12142"/>
                </a:lnTo>
                <a:lnTo>
                  <a:pt x="12215" y="12118"/>
                </a:lnTo>
                <a:lnTo>
                  <a:pt x="12410" y="12069"/>
                </a:lnTo>
                <a:lnTo>
                  <a:pt x="12580" y="11996"/>
                </a:lnTo>
                <a:lnTo>
                  <a:pt x="12726" y="11899"/>
                </a:lnTo>
                <a:lnTo>
                  <a:pt x="12799" y="11948"/>
                </a:lnTo>
                <a:lnTo>
                  <a:pt x="12921" y="11972"/>
                </a:lnTo>
                <a:lnTo>
                  <a:pt x="13043" y="11972"/>
                </a:lnTo>
                <a:lnTo>
                  <a:pt x="13164" y="11948"/>
                </a:lnTo>
                <a:lnTo>
                  <a:pt x="13237" y="11899"/>
                </a:lnTo>
                <a:lnTo>
                  <a:pt x="13286" y="11850"/>
                </a:lnTo>
                <a:lnTo>
                  <a:pt x="13310" y="11777"/>
                </a:lnTo>
                <a:lnTo>
                  <a:pt x="13310" y="11704"/>
                </a:lnTo>
                <a:lnTo>
                  <a:pt x="13286" y="11631"/>
                </a:lnTo>
                <a:lnTo>
                  <a:pt x="13262" y="11583"/>
                </a:lnTo>
                <a:lnTo>
                  <a:pt x="13189" y="11558"/>
                </a:lnTo>
                <a:lnTo>
                  <a:pt x="13116" y="11534"/>
                </a:lnTo>
                <a:lnTo>
                  <a:pt x="13043" y="11558"/>
                </a:lnTo>
                <a:lnTo>
                  <a:pt x="12970" y="11534"/>
                </a:lnTo>
                <a:lnTo>
                  <a:pt x="12897" y="11437"/>
                </a:lnTo>
                <a:lnTo>
                  <a:pt x="12799" y="11388"/>
                </a:lnTo>
                <a:lnTo>
                  <a:pt x="12751" y="11364"/>
                </a:lnTo>
                <a:lnTo>
                  <a:pt x="12702" y="11364"/>
                </a:lnTo>
                <a:lnTo>
                  <a:pt x="12653" y="11388"/>
                </a:lnTo>
                <a:lnTo>
                  <a:pt x="12605" y="11437"/>
                </a:lnTo>
                <a:lnTo>
                  <a:pt x="12532" y="11485"/>
                </a:lnTo>
                <a:lnTo>
                  <a:pt x="12410" y="11558"/>
                </a:lnTo>
                <a:lnTo>
                  <a:pt x="12264" y="11631"/>
                </a:lnTo>
                <a:lnTo>
                  <a:pt x="12094" y="11704"/>
                </a:lnTo>
                <a:lnTo>
                  <a:pt x="11948" y="11729"/>
                </a:lnTo>
                <a:lnTo>
                  <a:pt x="11753" y="11729"/>
                </a:lnTo>
                <a:lnTo>
                  <a:pt x="11729" y="11704"/>
                </a:lnTo>
                <a:lnTo>
                  <a:pt x="11704" y="11656"/>
                </a:lnTo>
                <a:lnTo>
                  <a:pt x="11680" y="11607"/>
                </a:lnTo>
                <a:lnTo>
                  <a:pt x="11704" y="11485"/>
                </a:lnTo>
                <a:lnTo>
                  <a:pt x="11704" y="11412"/>
                </a:lnTo>
                <a:lnTo>
                  <a:pt x="11656" y="11339"/>
                </a:lnTo>
                <a:lnTo>
                  <a:pt x="11607" y="11291"/>
                </a:lnTo>
                <a:lnTo>
                  <a:pt x="11534" y="11266"/>
                </a:lnTo>
                <a:lnTo>
                  <a:pt x="11461" y="11291"/>
                </a:lnTo>
                <a:lnTo>
                  <a:pt x="11388" y="11315"/>
                </a:lnTo>
                <a:lnTo>
                  <a:pt x="11315" y="11364"/>
                </a:lnTo>
                <a:lnTo>
                  <a:pt x="11291" y="11437"/>
                </a:lnTo>
                <a:lnTo>
                  <a:pt x="11266" y="11558"/>
                </a:lnTo>
                <a:lnTo>
                  <a:pt x="11218" y="11607"/>
                </a:lnTo>
                <a:lnTo>
                  <a:pt x="11169" y="11656"/>
                </a:lnTo>
                <a:lnTo>
                  <a:pt x="11047" y="11729"/>
                </a:lnTo>
                <a:lnTo>
                  <a:pt x="10901" y="11753"/>
                </a:lnTo>
                <a:lnTo>
                  <a:pt x="10755" y="11753"/>
                </a:lnTo>
                <a:lnTo>
                  <a:pt x="10609" y="11729"/>
                </a:lnTo>
                <a:lnTo>
                  <a:pt x="10488" y="11656"/>
                </a:lnTo>
                <a:lnTo>
                  <a:pt x="10463" y="11631"/>
                </a:lnTo>
                <a:lnTo>
                  <a:pt x="10439" y="11583"/>
                </a:lnTo>
                <a:lnTo>
                  <a:pt x="10439" y="11510"/>
                </a:lnTo>
                <a:lnTo>
                  <a:pt x="10463" y="11461"/>
                </a:lnTo>
                <a:lnTo>
                  <a:pt x="10512" y="11364"/>
                </a:lnTo>
                <a:lnTo>
                  <a:pt x="10488" y="11291"/>
                </a:lnTo>
                <a:lnTo>
                  <a:pt x="10463" y="11218"/>
                </a:lnTo>
                <a:lnTo>
                  <a:pt x="10390" y="11169"/>
                </a:lnTo>
                <a:lnTo>
                  <a:pt x="10317" y="11145"/>
                </a:lnTo>
                <a:close/>
                <a:moveTo>
                  <a:pt x="16498" y="11193"/>
                </a:moveTo>
                <a:lnTo>
                  <a:pt x="16498" y="11948"/>
                </a:lnTo>
                <a:lnTo>
                  <a:pt x="16255" y="12093"/>
                </a:lnTo>
                <a:lnTo>
                  <a:pt x="16011" y="12312"/>
                </a:lnTo>
                <a:lnTo>
                  <a:pt x="15792" y="12556"/>
                </a:lnTo>
                <a:lnTo>
                  <a:pt x="15598" y="12823"/>
                </a:lnTo>
                <a:lnTo>
                  <a:pt x="15598" y="12775"/>
                </a:lnTo>
                <a:lnTo>
                  <a:pt x="15598" y="12434"/>
                </a:lnTo>
                <a:lnTo>
                  <a:pt x="15622" y="12385"/>
                </a:lnTo>
                <a:lnTo>
                  <a:pt x="15914" y="11923"/>
                </a:lnTo>
                <a:lnTo>
                  <a:pt x="16060" y="11680"/>
                </a:lnTo>
                <a:lnTo>
                  <a:pt x="16206" y="11461"/>
                </a:lnTo>
                <a:lnTo>
                  <a:pt x="16352" y="11339"/>
                </a:lnTo>
                <a:lnTo>
                  <a:pt x="16498" y="11193"/>
                </a:lnTo>
                <a:close/>
                <a:moveTo>
                  <a:pt x="16498" y="12288"/>
                </a:moveTo>
                <a:lnTo>
                  <a:pt x="16498" y="13140"/>
                </a:lnTo>
                <a:lnTo>
                  <a:pt x="16303" y="13213"/>
                </a:lnTo>
                <a:lnTo>
                  <a:pt x="16157" y="13334"/>
                </a:lnTo>
                <a:lnTo>
                  <a:pt x="16011" y="13456"/>
                </a:lnTo>
                <a:lnTo>
                  <a:pt x="15890" y="13602"/>
                </a:lnTo>
                <a:lnTo>
                  <a:pt x="15719" y="13797"/>
                </a:lnTo>
                <a:lnTo>
                  <a:pt x="15573" y="14016"/>
                </a:lnTo>
                <a:lnTo>
                  <a:pt x="15573" y="13602"/>
                </a:lnTo>
                <a:lnTo>
                  <a:pt x="15792" y="13213"/>
                </a:lnTo>
                <a:lnTo>
                  <a:pt x="16036" y="12848"/>
                </a:lnTo>
                <a:lnTo>
                  <a:pt x="16255" y="12556"/>
                </a:lnTo>
                <a:lnTo>
                  <a:pt x="16498" y="12288"/>
                </a:lnTo>
                <a:close/>
                <a:moveTo>
                  <a:pt x="2847" y="13286"/>
                </a:moveTo>
                <a:lnTo>
                  <a:pt x="2799" y="13310"/>
                </a:lnTo>
                <a:lnTo>
                  <a:pt x="2774" y="13334"/>
                </a:lnTo>
                <a:lnTo>
                  <a:pt x="2580" y="13675"/>
                </a:lnTo>
                <a:lnTo>
                  <a:pt x="2507" y="13870"/>
                </a:lnTo>
                <a:lnTo>
                  <a:pt x="2458" y="14064"/>
                </a:lnTo>
                <a:lnTo>
                  <a:pt x="2434" y="14259"/>
                </a:lnTo>
                <a:lnTo>
                  <a:pt x="2458" y="14332"/>
                </a:lnTo>
                <a:lnTo>
                  <a:pt x="2507" y="14405"/>
                </a:lnTo>
                <a:lnTo>
                  <a:pt x="2555" y="14478"/>
                </a:lnTo>
                <a:lnTo>
                  <a:pt x="2628" y="14527"/>
                </a:lnTo>
                <a:lnTo>
                  <a:pt x="2750" y="14551"/>
                </a:lnTo>
                <a:lnTo>
                  <a:pt x="3018" y="14551"/>
                </a:lnTo>
                <a:lnTo>
                  <a:pt x="3164" y="14527"/>
                </a:lnTo>
                <a:lnTo>
                  <a:pt x="3285" y="14478"/>
                </a:lnTo>
                <a:lnTo>
                  <a:pt x="3431" y="14429"/>
                </a:lnTo>
                <a:lnTo>
                  <a:pt x="3699" y="14283"/>
                </a:lnTo>
                <a:lnTo>
                  <a:pt x="3942" y="14089"/>
                </a:lnTo>
                <a:lnTo>
                  <a:pt x="4015" y="14186"/>
                </a:lnTo>
                <a:lnTo>
                  <a:pt x="4137" y="14259"/>
                </a:lnTo>
                <a:lnTo>
                  <a:pt x="4234" y="14332"/>
                </a:lnTo>
                <a:lnTo>
                  <a:pt x="4380" y="14381"/>
                </a:lnTo>
                <a:lnTo>
                  <a:pt x="4551" y="14429"/>
                </a:lnTo>
                <a:lnTo>
                  <a:pt x="4867" y="14429"/>
                </a:lnTo>
                <a:lnTo>
                  <a:pt x="5037" y="14405"/>
                </a:lnTo>
                <a:lnTo>
                  <a:pt x="5183" y="14356"/>
                </a:lnTo>
                <a:lnTo>
                  <a:pt x="5329" y="14283"/>
                </a:lnTo>
                <a:lnTo>
                  <a:pt x="5475" y="14186"/>
                </a:lnTo>
                <a:lnTo>
                  <a:pt x="5597" y="14089"/>
                </a:lnTo>
                <a:lnTo>
                  <a:pt x="5719" y="14186"/>
                </a:lnTo>
                <a:lnTo>
                  <a:pt x="5889" y="14235"/>
                </a:lnTo>
                <a:lnTo>
                  <a:pt x="6084" y="14259"/>
                </a:lnTo>
                <a:lnTo>
                  <a:pt x="6278" y="14259"/>
                </a:lnTo>
                <a:lnTo>
                  <a:pt x="6814" y="14235"/>
                </a:lnTo>
                <a:lnTo>
                  <a:pt x="7325" y="14259"/>
                </a:lnTo>
                <a:lnTo>
                  <a:pt x="7665" y="14283"/>
                </a:lnTo>
                <a:lnTo>
                  <a:pt x="8030" y="14259"/>
                </a:lnTo>
                <a:lnTo>
                  <a:pt x="8225" y="14235"/>
                </a:lnTo>
                <a:lnTo>
                  <a:pt x="8395" y="14186"/>
                </a:lnTo>
                <a:lnTo>
                  <a:pt x="8541" y="14113"/>
                </a:lnTo>
                <a:lnTo>
                  <a:pt x="8687" y="13991"/>
                </a:lnTo>
                <a:lnTo>
                  <a:pt x="8712" y="13943"/>
                </a:lnTo>
                <a:lnTo>
                  <a:pt x="8712" y="13894"/>
                </a:lnTo>
                <a:lnTo>
                  <a:pt x="8687" y="13845"/>
                </a:lnTo>
                <a:lnTo>
                  <a:pt x="8639" y="13821"/>
                </a:lnTo>
                <a:lnTo>
                  <a:pt x="8420" y="13772"/>
                </a:lnTo>
                <a:lnTo>
                  <a:pt x="8225" y="13797"/>
                </a:lnTo>
                <a:lnTo>
                  <a:pt x="7787" y="13845"/>
                </a:lnTo>
                <a:lnTo>
                  <a:pt x="7373" y="13845"/>
                </a:lnTo>
                <a:lnTo>
                  <a:pt x="6935" y="13797"/>
                </a:lnTo>
                <a:lnTo>
                  <a:pt x="6716" y="13797"/>
                </a:lnTo>
                <a:lnTo>
                  <a:pt x="6376" y="13821"/>
                </a:lnTo>
                <a:lnTo>
                  <a:pt x="6059" y="13821"/>
                </a:lnTo>
                <a:lnTo>
                  <a:pt x="5962" y="13797"/>
                </a:lnTo>
                <a:lnTo>
                  <a:pt x="5938" y="13797"/>
                </a:lnTo>
                <a:lnTo>
                  <a:pt x="5938" y="13772"/>
                </a:lnTo>
                <a:lnTo>
                  <a:pt x="5962" y="13699"/>
                </a:lnTo>
                <a:lnTo>
                  <a:pt x="5938" y="13602"/>
                </a:lnTo>
                <a:lnTo>
                  <a:pt x="5913" y="13553"/>
                </a:lnTo>
                <a:lnTo>
                  <a:pt x="5865" y="13480"/>
                </a:lnTo>
                <a:lnTo>
                  <a:pt x="5816" y="13456"/>
                </a:lnTo>
                <a:lnTo>
                  <a:pt x="5743" y="13432"/>
                </a:lnTo>
                <a:lnTo>
                  <a:pt x="5670" y="13456"/>
                </a:lnTo>
                <a:lnTo>
                  <a:pt x="5597" y="13505"/>
                </a:lnTo>
                <a:lnTo>
                  <a:pt x="5354" y="13748"/>
                </a:lnTo>
                <a:lnTo>
                  <a:pt x="5062" y="13943"/>
                </a:lnTo>
                <a:lnTo>
                  <a:pt x="4964" y="13991"/>
                </a:lnTo>
                <a:lnTo>
                  <a:pt x="4818" y="14016"/>
                </a:lnTo>
                <a:lnTo>
                  <a:pt x="4672" y="14016"/>
                </a:lnTo>
                <a:lnTo>
                  <a:pt x="4526" y="13991"/>
                </a:lnTo>
                <a:lnTo>
                  <a:pt x="4405" y="13943"/>
                </a:lnTo>
                <a:lnTo>
                  <a:pt x="4307" y="13870"/>
                </a:lnTo>
                <a:lnTo>
                  <a:pt x="4283" y="13821"/>
                </a:lnTo>
                <a:lnTo>
                  <a:pt x="4283" y="13748"/>
                </a:lnTo>
                <a:lnTo>
                  <a:pt x="4283" y="13675"/>
                </a:lnTo>
                <a:lnTo>
                  <a:pt x="4307" y="13578"/>
                </a:lnTo>
                <a:lnTo>
                  <a:pt x="4307" y="13505"/>
                </a:lnTo>
                <a:lnTo>
                  <a:pt x="4307" y="13432"/>
                </a:lnTo>
                <a:lnTo>
                  <a:pt x="4259" y="13383"/>
                </a:lnTo>
                <a:lnTo>
                  <a:pt x="4186" y="13334"/>
                </a:lnTo>
                <a:lnTo>
                  <a:pt x="4113" y="13310"/>
                </a:lnTo>
                <a:lnTo>
                  <a:pt x="4040" y="13334"/>
                </a:lnTo>
                <a:lnTo>
                  <a:pt x="3967" y="13359"/>
                </a:lnTo>
                <a:lnTo>
                  <a:pt x="3918" y="13432"/>
                </a:lnTo>
                <a:lnTo>
                  <a:pt x="3845" y="13529"/>
                </a:lnTo>
                <a:lnTo>
                  <a:pt x="3772" y="13602"/>
                </a:lnTo>
                <a:lnTo>
                  <a:pt x="3602" y="13772"/>
                </a:lnTo>
                <a:lnTo>
                  <a:pt x="3407" y="13918"/>
                </a:lnTo>
                <a:lnTo>
                  <a:pt x="3212" y="14016"/>
                </a:lnTo>
                <a:lnTo>
                  <a:pt x="3091" y="14089"/>
                </a:lnTo>
                <a:lnTo>
                  <a:pt x="2945" y="14113"/>
                </a:lnTo>
                <a:lnTo>
                  <a:pt x="2896" y="14113"/>
                </a:lnTo>
                <a:lnTo>
                  <a:pt x="2847" y="14089"/>
                </a:lnTo>
                <a:lnTo>
                  <a:pt x="2847" y="14016"/>
                </a:lnTo>
                <a:lnTo>
                  <a:pt x="2847" y="13918"/>
                </a:lnTo>
                <a:lnTo>
                  <a:pt x="2969" y="13456"/>
                </a:lnTo>
                <a:lnTo>
                  <a:pt x="2969" y="13407"/>
                </a:lnTo>
                <a:lnTo>
                  <a:pt x="2969" y="13359"/>
                </a:lnTo>
                <a:lnTo>
                  <a:pt x="2920" y="13310"/>
                </a:lnTo>
                <a:lnTo>
                  <a:pt x="2872" y="13286"/>
                </a:lnTo>
                <a:close/>
                <a:moveTo>
                  <a:pt x="16498" y="13286"/>
                </a:moveTo>
                <a:lnTo>
                  <a:pt x="16474" y="14137"/>
                </a:lnTo>
                <a:lnTo>
                  <a:pt x="16425" y="14137"/>
                </a:lnTo>
                <a:lnTo>
                  <a:pt x="16328" y="14210"/>
                </a:lnTo>
                <a:lnTo>
                  <a:pt x="16206" y="14283"/>
                </a:lnTo>
                <a:lnTo>
                  <a:pt x="15987" y="14478"/>
                </a:lnTo>
                <a:lnTo>
                  <a:pt x="15792" y="14697"/>
                </a:lnTo>
                <a:lnTo>
                  <a:pt x="15622" y="14916"/>
                </a:lnTo>
                <a:lnTo>
                  <a:pt x="15525" y="15038"/>
                </a:lnTo>
                <a:lnTo>
                  <a:pt x="15549" y="14673"/>
                </a:lnTo>
                <a:lnTo>
                  <a:pt x="15573" y="14673"/>
                </a:lnTo>
                <a:lnTo>
                  <a:pt x="15695" y="14502"/>
                </a:lnTo>
                <a:lnTo>
                  <a:pt x="15817" y="14332"/>
                </a:lnTo>
                <a:lnTo>
                  <a:pt x="16011" y="13967"/>
                </a:lnTo>
                <a:lnTo>
                  <a:pt x="16230" y="13602"/>
                </a:lnTo>
                <a:lnTo>
                  <a:pt x="16352" y="13432"/>
                </a:lnTo>
                <a:lnTo>
                  <a:pt x="16498" y="13286"/>
                </a:lnTo>
                <a:close/>
                <a:moveTo>
                  <a:pt x="16474" y="14332"/>
                </a:moveTo>
                <a:lnTo>
                  <a:pt x="16449" y="15208"/>
                </a:lnTo>
                <a:lnTo>
                  <a:pt x="16352" y="15232"/>
                </a:lnTo>
                <a:lnTo>
                  <a:pt x="16230" y="15305"/>
                </a:lnTo>
                <a:lnTo>
                  <a:pt x="15987" y="15500"/>
                </a:lnTo>
                <a:lnTo>
                  <a:pt x="15768" y="15719"/>
                </a:lnTo>
                <a:lnTo>
                  <a:pt x="15622" y="15889"/>
                </a:lnTo>
                <a:lnTo>
                  <a:pt x="15476" y="16035"/>
                </a:lnTo>
                <a:lnTo>
                  <a:pt x="15476" y="15743"/>
                </a:lnTo>
                <a:lnTo>
                  <a:pt x="15549" y="15695"/>
                </a:lnTo>
                <a:lnTo>
                  <a:pt x="15598" y="15646"/>
                </a:lnTo>
                <a:lnTo>
                  <a:pt x="15671" y="15500"/>
                </a:lnTo>
                <a:lnTo>
                  <a:pt x="15817" y="15257"/>
                </a:lnTo>
                <a:lnTo>
                  <a:pt x="16011" y="15013"/>
                </a:lnTo>
                <a:lnTo>
                  <a:pt x="16279" y="14697"/>
                </a:lnTo>
                <a:lnTo>
                  <a:pt x="16376" y="14502"/>
                </a:lnTo>
                <a:lnTo>
                  <a:pt x="16474" y="14332"/>
                </a:lnTo>
                <a:close/>
                <a:moveTo>
                  <a:pt x="16449" y="15622"/>
                </a:moveTo>
                <a:lnTo>
                  <a:pt x="16425" y="16376"/>
                </a:lnTo>
                <a:lnTo>
                  <a:pt x="16328" y="16425"/>
                </a:lnTo>
                <a:lnTo>
                  <a:pt x="16230" y="16522"/>
                </a:lnTo>
                <a:lnTo>
                  <a:pt x="16036" y="16692"/>
                </a:lnTo>
                <a:lnTo>
                  <a:pt x="15719" y="17082"/>
                </a:lnTo>
                <a:lnTo>
                  <a:pt x="15427" y="17422"/>
                </a:lnTo>
                <a:lnTo>
                  <a:pt x="15427" y="17106"/>
                </a:lnTo>
                <a:lnTo>
                  <a:pt x="15452" y="16960"/>
                </a:lnTo>
                <a:lnTo>
                  <a:pt x="15452" y="16887"/>
                </a:lnTo>
                <a:lnTo>
                  <a:pt x="15476" y="16765"/>
                </a:lnTo>
                <a:lnTo>
                  <a:pt x="15525" y="16644"/>
                </a:lnTo>
                <a:lnTo>
                  <a:pt x="15598" y="16522"/>
                </a:lnTo>
                <a:lnTo>
                  <a:pt x="15695" y="16400"/>
                </a:lnTo>
                <a:lnTo>
                  <a:pt x="15890" y="16181"/>
                </a:lnTo>
                <a:lnTo>
                  <a:pt x="16060" y="15987"/>
                </a:lnTo>
                <a:lnTo>
                  <a:pt x="16255" y="15816"/>
                </a:lnTo>
                <a:lnTo>
                  <a:pt x="16449" y="15622"/>
                </a:lnTo>
                <a:close/>
                <a:moveTo>
                  <a:pt x="16401" y="16984"/>
                </a:moveTo>
                <a:lnTo>
                  <a:pt x="16401" y="17641"/>
                </a:lnTo>
                <a:lnTo>
                  <a:pt x="16157" y="17763"/>
                </a:lnTo>
                <a:lnTo>
                  <a:pt x="15938" y="17933"/>
                </a:lnTo>
                <a:lnTo>
                  <a:pt x="15719" y="18104"/>
                </a:lnTo>
                <a:lnTo>
                  <a:pt x="15549" y="18323"/>
                </a:lnTo>
                <a:lnTo>
                  <a:pt x="15403" y="18493"/>
                </a:lnTo>
                <a:lnTo>
                  <a:pt x="15403" y="18347"/>
                </a:lnTo>
                <a:lnTo>
                  <a:pt x="15452" y="18298"/>
                </a:lnTo>
                <a:lnTo>
                  <a:pt x="15476" y="18250"/>
                </a:lnTo>
                <a:lnTo>
                  <a:pt x="15525" y="18104"/>
                </a:lnTo>
                <a:lnTo>
                  <a:pt x="15598" y="17982"/>
                </a:lnTo>
                <a:lnTo>
                  <a:pt x="15768" y="17714"/>
                </a:lnTo>
                <a:lnTo>
                  <a:pt x="15963" y="17471"/>
                </a:lnTo>
                <a:lnTo>
                  <a:pt x="16157" y="17252"/>
                </a:lnTo>
                <a:lnTo>
                  <a:pt x="16401" y="16984"/>
                </a:lnTo>
                <a:close/>
                <a:moveTo>
                  <a:pt x="14405" y="1533"/>
                </a:moveTo>
                <a:lnTo>
                  <a:pt x="14722" y="1558"/>
                </a:lnTo>
                <a:lnTo>
                  <a:pt x="14819" y="1582"/>
                </a:lnTo>
                <a:lnTo>
                  <a:pt x="14892" y="1606"/>
                </a:lnTo>
                <a:lnTo>
                  <a:pt x="14965" y="1655"/>
                </a:lnTo>
                <a:lnTo>
                  <a:pt x="14965" y="1874"/>
                </a:lnTo>
                <a:lnTo>
                  <a:pt x="14989" y="2093"/>
                </a:lnTo>
                <a:lnTo>
                  <a:pt x="15062" y="2531"/>
                </a:lnTo>
                <a:lnTo>
                  <a:pt x="15062" y="3188"/>
                </a:lnTo>
                <a:lnTo>
                  <a:pt x="15038" y="3821"/>
                </a:lnTo>
                <a:lnTo>
                  <a:pt x="15014" y="5183"/>
                </a:lnTo>
                <a:lnTo>
                  <a:pt x="15014" y="6546"/>
                </a:lnTo>
                <a:lnTo>
                  <a:pt x="15038" y="9563"/>
                </a:lnTo>
                <a:lnTo>
                  <a:pt x="15038" y="12580"/>
                </a:lnTo>
                <a:lnTo>
                  <a:pt x="15038" y="13651"/>
                </a:lnTo>
                <a:lnTo>
                  <a:pt x="14989" y="14697"/>
                </a:lnTo>
                <a:lnTo>
                  <a:pt x="14941" y="15768"/>
                </a:lnTo>
                <a:lnTo>
                  <a:pt x="14892" y="16814"/>
                </a:lnTo>
                <a:lnTo>
                  <a:pt x="14868" y="18420"/>
                </a:lnTo>
                <a:lnTo>
                  <a:pt x="14843" y="19077"/>
                </a:lnTo>
                <a:lnTo>
                  <a:pt x="14843" y="19296"/>
                </a:lnTo>
                <a:lnTo>
                  <a:pt x="14819" y="19393"/>
                </a:lnTo>
                <a:lnTo>
                  <a:pt x="14868" y="19296"/>
                </a:lnTo>
                <a:lnTo>
                  <a:pt x="14843" y="19369"/>
                </a:lnTo>
                <a:lnTo>
                  <a:pt x="14843" y="19442"/>
                </a:lnTo>
                <a:lnTo>
                  <a:pt x="14503" y="19491"/>
                </a:lnTo>
                <a:lnTo>
                  <a:pt x="13505" y="19491"/>
                </a:lnTo>
                <a:lnTo>
                  <a:pt x="12580" y="19515"/>
                </a:lnTo>
                <a:lnTo>
                  <a:pt x="11680" y="19539"/>
                </a:lnTo>
                <a:lnTo>
                  <a:pt x="9636" y="19466"/>
                </a:lnTo>
                <a:lnTo>
                  <a:pt x="7592" y="19418"/>
                </a:lnTo>
                <a:lnTo>
                  <a:pt x="6570" y="19393"/>
                </a:lnTo>
                <a:lnTo>
                  <a:pt x="2653" y="19393"/>
                </a:lnTo>
                <a:lnTo>
                  <a:pt x="1777" y="19466"/>
                </a:lnTo>
                <a:lnTo>
                  <a:pt x="1266" y="19491"/>
                </a:lnTo>
                <a:lnTo>
                  <a:pt x="731" y="19515"/>
                </a:lnTo>
                <a:lnTo>
                  <a:pt x="731" y="19491"/>
                </a:lnTo>
                <a:lnTo>
                  <a:pt x="682" y="18955"/>
                </a:lnTo>
                <a:lnTo>
                  <a:pt x="658" y="18420"/>
                </a:lnTo>
                <a:lnTo>
                  <a:pt x="633" y="17349"/>
                </a:lnTo>
                <a:lnTo>
                  <a:pt x="658" y="16279"/>
                </a:lnTo>
                <a:lnTo>
                  <a:pt x="633" y="15743"/>
                </a:lnTo>
                <a:lnTo>
                  <a:pt x="609" y="15208"/>
                </a:lnTo>
                <a:lnTo>
                  <a:pt x="560" y="14648"/>
                </a:lnTo>
                <a:lnTo>
                  <a:pt x="560" y="14113"/>
                </a:lnTo>
                <a:lnTo>
                  <a:pt x="560" y="13553"/>
                </a:lnTo>
                <a:lnTo>
                  <a:pt x="560" y="13018"/>
                </a:lnTo>
                <a:lnTo>
                  <a:pt x="633" y="11923"/>
                </a:lnTo>
                <a:lnTo>
                  <a:pt x="682" y="10828"/>
                </a:lnTo>
                <a:lnTo>
                  <a:pt x="731" y="9685"/>
                </a:lnTo>
                <a:lnTo>
                  <a:pt x="731" y="8541"/>
                </a:lnTo>
                <a:lnTo>
                  <a:pt x="682" y="7422"/>
                </a:lnTo>
                <a:lnTo>
                  <a:pt x="658" y="6278"/>
                </a:lnTo>
                <a:lnTo>
                  <a:pt x="585" y="4015"/>
                </a:lnTo>
                <a:lnTo>
                  <a:pt x="560" y="2847"/>
                </a:lnTo>
                <a:lnTo>
                  <a:pt x="560" y="2239"/>
                </a:lnTo>
                <a:lnTo>
                  <a:pt x="512" y="1655"/>
                </a:lnTo>
                <a:lnTo>
                  <a:pt x="852" y="1679"/>
                </a:lnTo>
                <a:lnTo>
                  <a:pt x="1193" y="1704"/>
                </a:lnTo>
                <a:lnTo>
                  <a:pt x="1874" y="1679"/>
                </a:lnTo>
                <a:lnTo>
                  <a:pt x="1874" y="1679"/>
                </a:lnTo>
                <a:lnTo>
                  <a:pt x="1753" y="1850"/>
                </a:lnTo>
                <a:lnTo>
                  <a:pt x="1631" y="2020"/>
                </a:lnTo>
                <a:lnTo>
                  <a:pt x="1558" y="2190"/>
                </a:lnTo>
                <a:lnTo>
                  <a:pt x="1534" y="2409"/>
                </a:lnTo>
                <a:lnTo>
                  <a:pt x="1534" y="2507"/>
                </a:lnTo>
                <a:lnTo>
                  <a:pt x="1558" y="2628"/>
                </a:lnTo>
                <a:lnTo>
                  <a:pt x="1607" y="2872"/>
                </a:lnTo>
                <a:lnTo>
                  <a:pt x="1728" y="3066"/>
                </a:lnTo>
                <a:lnTo>
                  <a:pt x="1874" y="3261"/>
                </a:lnTo>
                <a:lnTo>
                  <a:pt x="2069" y="3407"/>
                </a:lnTo>
                <a:lnTo>
                  <a:pt x="2288" y="3529"/>
                </a:lnTo>
                <a:lnTo>
                  <a:pt x="2385" y="3553"/>
                </a:lnTo>
                <a:lnTo>
                  <a:pt x="2507" y="3577"/>
                </a:lnTo>
                <a:lnTo>
                  <a:pt x="2750" y="3577"/>
                </a:lnTo>
                <a:lnTo>
                  <a:pt x="2896" y="3529"/>
                </a:lnTo>
                <a:lnTo>
                  <a:pt x="3042" y="3480"/>
                </a:lnTo>
                <a:lnTo>
                  <a:pt x="3164" y="3407"/>
                </a:lnTo>
                <a:lnTo>
                  <a:pt x="3285" y="3310"/>
                </a:lnTo>
                <a:lnTo>
                  <a:pt x="3407" y="3188"/>
                </a:lnTo>
                <a:lnTo>
                  <a:pt x="3504" y="3066"/>
                </a:lnTo>
                <a:lnTo>
                  <a:pt x="3577" y="2945"/>
                </a:lnTo>
                <a:lnTo>
                  <a:pt x="3650" y="2799"/>
                </a:lnTo>
                <a:lnTo>
                  <a:pt x="3699" y="2653"/>
                </a:lnTo>
                <a:lnTo>
                  <a:pt x="3748" y="2482"/>
                </a:lnTo>
                <a:lnTo>
                  <a:pt x="3772" y="2336"/>
                </a:lnTo>
                <a:lnTo>
                  <a:pt x="3772" y="2190"/>
                </a:lnTo>
                <a:lnTo>
                  <a:pt x="3748" y="2044"/>
                </a:lnTo>
                <a:lnTo>
                  <a:pt x="3723" y="1923"/>
                </a:lnTo>
                <a:lnTo>
                  <a:pt x="3675" y="1801"/>
                </a:lnTo>
                <a:lnTo>
                  <a:pt x="3577" y="1679"/>
                </a:lnTo>
                <a:lnTo>
                  <a:pt x="5378" y="1679"/>
                </a:lnTo>
                <a:lnTo>
                  <a:pt x="5281" y="1777"/>
                </a:lnTo>
                <a:lnTo>
                  <a:pt x="5208" y="1874"/>
                </a:lnTo>
                <a:lnTo>
                  <a:pt x="5086" y="2069"/>
                </a:lnTo>
                <a:lnTo>
                  <a:pt x="5013" y="2288"/>
                </a:lnTo>
                <a:lnTo>
                  <a:pt x="4989" y="2507"/>
                </a:lnTo>
                <a:lnTo>
                  <a:pt x="5013" y="2726"/>
                </a:lnTo>
                <a:lnTo>
                  <a:pt x="5110" y="2920"/>
                </a:lnTo>
                <a:lnTo>
                  <a:pt x="5232" y="3091"/>
                </a:lnTo>
                <a:lnTo>
                  <a:pt x="5402" y="3261"/>
                </a:lnTo>
                <a:lnTo>
                  <a:pt x="5597" y="3358"/>
                </a:lnTo>
                <a:lnTo>
                  <a:pt x="5840" y="3431"/>
                </a:lnTo>
                <a:lnTo>
                  <a:pt x="6059" y="3456"/>
                </a:lnTo>
                <a:lnTo>
                  <a:pt x="6303" y="3431"/>
                </a:lnTo>
                <a:lnTo>
                  <a:pt x="6497" y="3358"/>
                </a:lnTo>
                <a:lnTo>
                  <a:pt x="6716" y="3237"/>
                </a:lnTo>
                <a:lnTo>
                  <a:pt x="6862" y="3091"/>
                </a:lnTo>
                <a:lnTo>
                  <a:pt x="7008" y="2896"/>
                </a:lnTo>
                <a:lnTo>
                  <a:pt x="7081" y="2653"/>
                </a:lnTo>
                <a:lnTo>
                  <a:pt x="7106" y="2531"/>
                </a:lnTo>
                <a:lnTo>
                  <a:pt x="7106" y="2409"/>
                </a:lnTo>
                <a:lnTo>
                  <a:pt x="7081" y="2142"/>
                </a:lnTo>
                <a:lnTo>
                  <a:pt x="7057" y="1996"/>
                </a:lnTo>
                <a:lnTo>
                  <a:pt x="7008" y="1874"/>
                </a:lnTo>
                <a:lnTo>
                  <a:pt x="6935" y="1777"/>
                </a:lnTo>
                <a:lnTo>
                  <a:pt x="6862" y="1679"/>
                </a:lnTo>
                <a:lnTo>
                  <a:pt x="8614" y="1631"/>
                </a:lnTo>
                <a:lnTo>
                  <a:pt x="8639" y="1631"/>
                </a:lnTo>
                <a:lnTo>
                  <a:pt x="8541" y="1801"/>
                </a:lnTo>
                <a:lnTo>
                  <a:pt x="8444" y="1971"/>
                </a:lnTo>
                <a:lnTo>
                  <a:pt x="8420" y="2142"/>
                </a:lnTo>
                <a:lnTo>
                  <a:pt x="8395" y="2336"/>
                </a:lnTo>
                <a:lnTo>
                  <a:pt x="8420" y="2458"/>
                </a:lnTo>
                <a:lnTo>
                  <a:pt x="8444" y="2580"/>
                </a:lnTo>
                <a:lnTo>
                  <a:pt x="8493" y="2677"/>
                </a:lnTo>
                <a:lnTo>
                  <a:pt x="8541" y="2774"/>
                </a:lnTo>
                <a:lnTo>
                  <a:pt x="8712" y="2969"/>
                </a:lnTo>
                <a:lnTo>
                  <a:pt x="8906" y="3115"/>
                </a:lnTo>
                <a:lnTo>
                  <a:pt x="9125" y="3237"/>
                </a:lnTo>
                <a:lnTo>
                  <a:pt x="9369" y="3310"/>
                </a:lnTo>
                <a:lnTo>
                  <a:pt x="9588" y="3310"/>
                </a:lnTo>
                <a:lnTo>
                  <a:pt x="9709" y="3285"/>
                </a:lnTo>
                <a:lnTo>
                  <a:pt x="9831" y="3237"/>
                </a:lnTo>
                <a:lnTo>
                  <a:pt x="9977" y="3139"/>
                </a:lnTo>
                <a:lnTo>
                  <a:pt x="10098" y="3018"/>
                </a:lnTo>
                <a:lnTo>
                  <a:pt x="10171" y="2872"/>
                </a:lnTo>
                <a:lnTo>
                  <a:pt x="10244" y="2701"/>
                </a:lnTo>
                <a:lnTo>
                  <a:pt x="10293" y="2507"/>
                </a:lnTo>
                <a:lnTo>
                  <a:pt x="10293" y="2336"/>
                </a:lnTo>
                <a:lnTo>
                  <a:pt x="10293" y="2142"/>
                </a:lnTo>
                <a:lnTo>
                  <a:pt x="10293" y="1971"/>
                </a:lnTo>
                <a:lnTo>
                  <a:pt x="10220" y="1777"/>
                </a:lnTo>
                <a:lnTo>
                  <a:pt x="10123" y="1582"/>
                </a:lnTo>
                <a:lnTo>
                  <a:pt x="11169" y="1558"/>
                </a:lnTo>
                <a:lnTo>
                  <a:pt x="12215" y="1533"/>
                </a:lnTo>
                <a:lnTo>
                  <a:pt x="12069" y="1631"/>
                </a:lnTo>
                <a:lnTo>
                  <a:pt x="11948" y="1728"/>
                </a:lnTo>
                <a:lnTo>
                  <a:pt x="11850" y="1850"/>
                </a:lnTo>
                <a:lnTo>
                  <a:pt x="11753" y="1996"/>
                </a:lnTo>
                <a:lnTo>
                  <a:pt x="11656" y="2190"/>
                </a:lnTo>
                <a:lnTo>
                  <a:pt x="11631" y="2409"/>
                </a:lnTo>
                <a:lnTo>
                  <a:pt x="11631" y="2604"/>
                </a:lnTo>
                <a:lnTo>
                  <a:pt x="11704" y="2799"/>
                </a:lnTo>
                <a:lnTo>
                  <a:pt x="11802" y="2969"/>
                </a:lnTo>
                <a:lnTo>
                  <a:pt x="11948" y="3115"/>
                </a:lnTo>
                <a:lnTo>
                  <a:pt x="12118" y="3237"/>
                </a:lnTo>
                <a:lnTo>
                  <a:pt x="12313" y="3310"/>
                </a:lnTo>
                <a:lnTo>
                  <a:pt x="12532" y="3358"/>
                </a:lnTo>
                <a:lnTo>
                  <a:pt x="12751" y="3383"/>
                </a:lnTo>
                <a:lnTo>
                  <a:pt x="12970" y="3358"/>
                </a:lnTo>
                <a:lnTo>
                  <a:pt x="13213" y="3310"/>
                </a:lnTo>
                <a:lnTo>
                  <a:pt x="13432" y="3237"/>
                </a:lnTo>
                <a:lnTo>
                  <a:pt x="13602" y="3115"/>
                </a:lnTo>
                <a:lnTo>
                  <a:pt x="13773" y="2969"/>
                </a:lnTo>
                <a:lnTo>
                  <a:pt x="13821" y="2872"/>
                </a:lnTo>
                <a:lnTo>
                  <a:pt x="13870" y="2774"/>
                </a:lnTo>
                <a:lnTo>
                  <a:pt x="13919" y="2628"/>
                </a:lnTo>
                <a:lnTo>
                  <a:pt x="13919" y="2458"/>
                </a:lnTo>
                <a:lnTo>
                  <a:pt x="13894" y="2288"/>
                </a:lnTo>
                <a:lnTo>
                  <a:pt x="13846" y="2117"/>
                </a:lnTo>
                <a:lnTo>
                  <a:pt x="13773" y="1947"/>
                </a:lnTo>
                <a:lnTo>
                  <a:pt x="13675" y="1801"/>
                </a:lnTo>
                <a:lnTo>
                  <a:pt x="13554" y="1655"/>
                </a:lnTo>
                <a:lnTo>
                  <a:pt x="13432" y="1558"/>
                </a:lnTo>
                <a:lnTo>
                  <a:pt x="13870" y="1533"/>
                </a:lnTo>
                <a:close/>
                <a:moveTo>
                  <a:pt x="2628" y="19904"/>
                </a:moveTo>
                <a:lnTo>
                  <a:pt x="2507" y="20002"/>
                </a:lnTo>
                <a:lnTo>
                  <a:pt x="2385" y="20099"/>
                </a:lnTo>
                <a:lnTo>
                  <a:pt x="2190" y="20318"/>
                </a:lnTo>
                <a:lnTo>
                  <a:pt x="1996" y="20464"/>
                </a:lnTo>
                <a:lnTo>
                  <a:pt x="1996" y="20196"/>
                </a:lnTo>
                <a:lnTo>
                  <a:pt x="1996" y="19953"/>
                </a:lnTo>
                <a:lnTo>
                  <a:pt x="2628" y="19904"/>
                </a:lnTo>
                <a:close/>
                <a:moveTo>
                  <a:pt x="16449" y="20220"/>
                </a:moveTo>
                <a:lnTo>
                  <a:pt x="16425" y="20658"/>
                </a:lnTo>
                <a:lnTo>
                  <a:pt x="16376" y="21121"/>
                </a:lnTo>
                <a:lnTo>
                  <a:pt x="16230" y="21145"/>
                </a:lnTo>
                <a:lnTo>
                  <a:pt x="16328" y="20683"/>
                </a:lnTo>
                <a:lnTo>
                  <a:pt x="16449" y="20220"/>
                </a:lnTo>
                <a:close/>
                <a:moveTo>
                  <a:pt x="16425" y="18955"/>
                </a:moveTo>
                <a:lnTo>
                  <a:pt x="16449" y="19880"/>
                </a:lnTo>
                <a:lnTo>
                  <a:pt x="16303" y="19977"/>
                </a:lnTo>
                <a:lnTo>
                  <a:pt x="16206" y="20099"/>
                </a:lnTo>
                <a:lnTo>
                  <a:pt x="16109" y="20245"/>
                </a:lnTo>
                <a:lnTo>
                  <a:pt x="16011" y="20415"/>
                </a:lnTo>
                <a:lnTo>
                  <a:pt x="15890" y="20780"/>
                </a:lnTo>
                <a:lnTo>
                  <a:pt x="15792" y="21194"/>
                </a:lnTo>
                <a:lnTo>
                  <a:pt x="15744" y="21194"/>
                </a:lnTo>
                <a:lnTo>
                  <a:pt x="15817" y="20926"/>
                </a:lnTo>
                <a:lnTo>
                  <a:pt x="15865" y="20658"/>
                </a:lnTo>
                <a:lnTo>
                  <a:pt x="15987" y="20172"/>
                </a:lnTo>
                <a:lnTo>
                  <a:pt x="16206" y="19564"/>
                </a:lnTo>
                <a:lnTo>
                  <a:pt x="16425" y="18955"/>
                </a:lnTo>
                <a:close/>
                <a:moveTo>
                  <a:pt x="16401" y="17787"/>
                </a:moveTo>
                <a:lnTo>
                  <a:pt x="16425" y="18517"/>
                </a:lnTo>
                <a:lnTo>
                  <a:pt x="16303" y="18663"/>
                </a:lnTo>
                <a:lnTo>
                  <a:pt x="16206" y="18834"/>
                </a:lnTo>
                <a:lnTo>
                  <a:pt x="16011" y="19174"/>
                </a:lnTo>
                <a:lnTo>
                  <a:pt x="15865" y="19564"/>
                </a:lnTo>
                <a:lnTo>
                  <a:pt x="15744" y="19929"/>
                </a:lnTo>
                <a:lnTo>
                  <a:pt x="15500" y="20537"/>
                </a:lnTo>
                <a:lnTo>
                  <a:pt x="15379" y="20877"/>
                </a:lnTo>
                <a:lnTo>
                  <a:pt x="15306" y="21218"/>
                </a:lnTo>
                <a:lnTo>
                  <a:pt x="14892" y="21242"/>
                </a:lnTo>
                <a:lnTo>
                  <a:pt x="15038" y="20926"/>
                </a:lnTo>
                <a:lnTo>
                  <a:pt x="15135" y="20585"/>
                </a:lnTo>
                <a:lnTo>
                  <a:pt x="15184" y="20220"/>
                </a:lnTo>
                <a:lnTo>
                  <a:pt x="15184" y="19856"/>
                </a:lnTo>
                <a:lnTo>
                  <a:pt x="15257" y="19831"/>
                </a:lnTo>
                <a:lnTo>
                  <a:pt x="15330" y="19807"/>
                </a:lnTo>
                <a:lnTo>
                  <a:pt x="15379" y="19758"/>
                </a:lnTo>
                <a:lnTo>
                  <a:pt x="15403" y="19710"/>
                </a:lnTo>
                <a:lnTo>
                  <a:pt x="15427" y="19661"/>
                </a:lnTo>
                <a:lnTo>
                  <a:pt x="15427" y="19539"/>
                </a:lnTo>
                <a:lnTo>
                  <a:pt x="15379" y="19418"/>
                </a:lnTo>
                <a:lnTo>
                  <a:pt x="15403" y="19296"/>
                </a:lnTo>
                <a:lnTo>
                  <a:pt x="15403" y="19150"/>
                </a:lnTo>
                <a:lnTo>
                  <a:pt x="15500" y="19053"/>
                </a:lnTo>
                <a:lnTo>
                  <a:pt x="15598" y="18931"/>
                </a:lnTo>
                <a:lnTo>
                  <a:pt x="15768" y="18663"/>
                </a:lnTo>
                <a:lnTo>
                  <a:pt x="16084" y="18225"/>
                </a:lnTo>
                <a:lnTo>
                  <a:pt x="16230" y="18006"/>
                </a:lnTo>
                <a:lnTo>
                  <a:pt x="16401" y="17787"/>
                </a:lnTo>
                <a:close/>
                <a:moveTo>
                  <a:pt x="3431" y="19904"/>
                </a:moveTo>
                <a:lnTo>
                  <a:pt x="3285" y="20002"/>
                </a:lnTo>
                <a:lnTo>
                  <a:pt x="3164" y="20123"/>
                </a:lnTo>
                <a:lnTo>
                  <a:pt x="2920" y="20342"/>
                </a:lnTo>
                <a:lnTo>
                  <a:pt x="2628" y="20683"/>
                </a:lnTo>
                <a:lnTo>
                  <a:pt x="2336" y="21023"/>
                </a:lnTo>
                <a:lnTo>
                  <a:pt x="2093" y="21291"/>
                </a:lnTo>
                <a:lnTo>
                  <a:pt x="2044" y="20902"/>
                </a:lnTo>
                <a:lnTo>
                  <a:pt x="2190" y="20853"/>
                </a:lnTo>
                <a:lnTo>
                  <a:pt x="2312" y="20756"/>
                </a:lnTo>
                <a:lnTo>
                  <a:pt x="2531" y="20585"/>
                </a:lnTo>
                <a:lnTo>
                  <a:pt x="2677" y="20464"/>
                </a:lnTo>
                <a:lnTo>
                  <a:pt x="2823" y="20318"/>
                </a:lnTo>
                <a:lnTo>
                  <a:pt x="2945" y="20172"/>
                </a:lnTo>
                <a:lnTo>
                  <a:pt x="2969" y="20075"/>
                </a:lnTo>
                <a:lnTo>
                  <a:pt x="2993" y="20002"/>
                </a:lnTo>
                <a:lnTo>
                  <a:pt x="2969" y="19953"/>
                </a:lnTo>
                <a:lnTo>
                  <a:pt x="2945" y="19904"/>
                </a:lnTo>
                <a:close/>
                <a:moveTo>
                  <a:pt x="10050" y="19977"/>
                </a:moveTo>
                <a:lnTo>
                  <a:pt x="9879" y="20148"/>
                </a:lnTo>
                <a:lnTo>
                  <a:pt x="9734" y="20293"/>
                </a:lnTo>
                <a:lnTo>
                  <a:pt x="9588" y="20537"/>
                </a:lnTo>
                <a:lnTo>
                  <a:pt x="9442" y="20756"/>
                </a:lnTo>
                <a:lnTo>
                  <a:pt x="9296" y="20975"/>
                </a:lnTo>
                <a:lnTo>
                  <a:pt x="9223" y="21072"/>
                </a:lnTo>
                <a:lnTo>
                  <a:pt x="9198" y="21194"/>
                </a:lnTo>
                <a:lnTo>
                  <a:pt x="9198" y="21242"/>
                </a:lnTo>
                <a:lnTo>
                  <a:pt x="9198" y="21291"/>
                </a:lnTo>
                <a:lnTo>
                  <a:pt x="8493" y="21291"/>
                </a:lnTo>
                <a:lnTo>
                  <a:pt x="8663" y="21072"/>
                </a:lnTo>
                <a:lnTo>
                  <a:pt x="8833" y="20853"/>
                </a:lnTo>
                <a:lnTo>
                  <a:pt x="9028" y="20537"/>
                </a:lnTo>
                <a:lnTo>
                  <a:pt x="9247" y="20245"/>
                </a:lnTo>
                <a:lnTo>
                  <a:pt x="9393" y="20099"/>
                </a:lnTo>
                <a:lnTo>
                  <a:pt x="9563" y="19977"/>
                </a:lnTo>
                <a:close/>
                <a:moveTo>
                  <a:pt x="10780" y="20002"/>
                </a:moveTo>
                <a:lnTo>
                  <a:pt x="10585" y="20342"/>
                </a:lnTo>
                <a:lnTo>
                  <a:pt x="10366" y="20731"/>
                </a:lnTo>
                <a:lnTo>
                  <a:pt x="10147" y="21145"/>
                </a:lnTo>
                <a:lnTo>
                  <a:pt x="10123" y="21218"/>
                </a:lnTo>
                <a:lnTo>
                  <a:pt x="10147" y="21291"/>
                </a:lnTo>
                <a:lnTo>
                  <a:pt x="9417" y="21291"/>
                </a:lnTo>
                <a:lnTo>
                  <a:pt x="9515" y="21242"/>
                </a:lnTo>
                <a:lnTo>
                  <a:pt x="9588" y="21169"/>
                </a:lnTo>
                <a:lnTo>
                  <a:pt x="9734" y="20975"/>
                </a:lnTo>
                <a:lnTo>
                  <a:pt x="9977" y="20610"/>
                </a:lnTo>
                <a:lnTo>
                  <a:pt x="10050" y="20512"/>
                </a:lnTo>
                <a:lnTo>
                  <a:pt x="10147" y="20415"/>
                </a:lnTo>
                <a:lnTo>
                  <a:pt x="10366" y="20220"/>
                </a:lnTo>
                <a:lnTo>
                  <a:pt x="10463" y="20123"/>
                </a:lnTo>
                <a:lnTo>
                  <a:pt x="10512" y="20002"/>
                </a:lnTo>
                <a:close/>
                <a:moveTo>
                  <a:pt x="11534" y="20026"/>
                </a:moveTo>
                <a:lnTo>
                  <a:pt x="11364" y="20269"/>
                </a:lnTo>
                <a:lnTo>
                  <a:pt x="11218" y="20512"/>
                </a:lnTo>
                <a:lnTo>
                  <a:pt x="11120" y="20683"/>
                </a:lnTo>
                <a:lnTo>
                  <a:pt x="11023" y="20877"/>
                </a:lnTo>
                <a:lnTo>
                  <a:pt x="10950" y="21096"/>
                </a:lnTo>
                <a:lnTo>
                  <a:pt x="10901" y="21291"/>
                </a:lnTo>
                <a:lnTo>
                  <a:pt x="10488" y="21291"/>
                </a:lnTo>
                <a:lnTo>
                  <a:pt x="10609" y="21145"/>
                </a:lnTo>
                <a:lnTo>
                  <a:pt x="10707" y="20975"/>
                </a:lnTo>
                <a:lnTo>
                  <a:pt x="10901" y="20658"/>
                </a:lnTo>
                <a:lnTo>
                  <a:pt x="11120" y="20342"/>
                </a:lnTo>
                <a:lnTo>
                  <a:pt x="11218" y="20196"/>
                </a:lnTo>
                <a:lnTo>
                  <a:pt x="11315" y="20026"/>
                </a:lnTo>
                <a:close/>
                <a:moveTo>
                  <a:pt x="14843" y="19953"/>
                </a:moveTo>
                <a:lnTo>
                  <a:pt x="14746" y="20220"/>
                </a:lnTo>
                <a:lnTo>
                  <a:pt x="14697" y="20512"/>
                </a:lnTo>
                <a:lnTo>
                  <a:pt x="14624" y="20780"/>
                </a:lnTo>
                <a:lnTo>
                  <a:pt x="14576" y="20926"/>
                </a:lnTo>
                <a:lnTo>
                  <a:pt x="14527" y="21048"/>
                </a:lnTo>
                <a:lnTo>
                  <a:pt x="14503" y="21121"/>
                </a:lnTo>
                <a:lnTo>
                  <a:pt x="14503" y="21169"/>
                </a:lnTo>
                <a:lnTo>
                  <a:pt x="14527" y="21267"/>
                </a:lnTo>
                <a:lnTo>
                  <a:pt x="14211" y="21291"/>
                </a:lnTo>
                <a:lnTo>
                  <a:pt x="14284" y="20999"/>
                </a:lnTo>
                <a:lnTo>
                  <a:pt x="14381" y="20658"/>
                </a:lnTo>
                <a:lnTo>
                  <a:pt x="14454" y="20293"/>
                </a:lnTo>
                <a:lnTo>
                  <a:pt x="14454" y="20123"/>
                </a:lnTo>
                <a:lnTo>
                  <a:pt x="14478" y="19977"/>
                </a:lnTo>
                <a:lnTo>
                  <a:pt x="14843" y="19953"/>
                </a:lnTo>
                <a:close/>
                <a:moveTo>
                  <a:pt x="12337" y="20026"/>
                </a:moveTo>
                <a:lnTo>
                  <a:pt x="12215" y="20220"/>
                </a:lnTo>
                <a:lnTo>
                  <a:pt x="12142" y="20391"/>
                </a:lnTo>
                <a:lnTo>
                  <a:pt x="11948" y="20829"/>
                </a:lnTo>
                <a:lnTo>
                  <a:pt x="11875" y="21072"/>
                </a:lnTo>
                <a:lnTo>
                  <a:pt x="11826" y="21315"/>
                </a:lnTo>
                <a:lnTo>
                  <a:pt x="11364" y="21291"/>
                </a:lnTo>
                <a:lnTo>
                  <a:pt x="11412" y="21121"/>
                </a:lnTo>
                <a:lnTo>
                  <a:pt x="11485" y="20950"/>
                </a:lnTo>
                <a:lnTo>
                  <a:pt x="11656" y="20634"/>
                </a:lnTo>
                <a:lnTo>
                  <a:pt x="11826" y="20342"/>
                </a:lnTo>
                <a:lnTo>
                  <a:pt x="11899" y="20196"/>
                </a:lnTo>
                <a:lnTo>
                  <a:pt x="11948" y="20026"/>
                </a:lnTo>
                <a:close/>
                <a:moveTo>
                  <a:pt x="13335" y="20002"/>
                </a:moveTo>
                <a:lnTo>
                  <a:pt x="13213" y="20148"/>
                </a:lnTo>
                <a:lnTo>
                  <a:pt x="13140" y="20293"/>
                </a:lnTo>
                <a:lnTo>
                  <a:pt x="12970" y="20585"/>
                </a:lnTo>
                <a:lnTo>
                  <a:pt x="12799" y="20950"/>
                </a:lnTo>
                <a:lnTo>
                  <a:pt x="12751" y="21121"/>
                </a:lnTo>
                <a:lnTo>
                  <a:pt x="12702" y="21315"/>
                </a:lnTo>
                <a:lnTo>
                  <a:pt x="12264" y="21315"/>
                </a:lnTo>
                <a:lnTo>
                  <a:pt x="12337" y="21023"/>
                </a:lnTo>
                <a:lnTo>
                  <a:pt x="12410" y="20756"/>
                </a:lnTo>
                <a:lnTo>
                  <a:pt x="12507" y="20366"/>
                </a:lnTo>
                <a:lnTo>
                  <a:pt x="12580" y="20172"/>
                </a:lnTo>
                <a:lnTo>
                  <a:pt x="12629" y="20075"/>
                </a:lnTo>
                <a:lnTo>
                  <a:pt x="12702" y="20026"/>
                </a:lnTo>
                <a:lnTo>
                  <a:pt x="13335" y="20002"/>
                </a:lnTo>
                <a:close/>
                <a:moveTo>
                  <a:pt x="14113" y="20002"/>
                </a:moveTo>
                <a:lnTo>
                  <a:pt x="14065" y="20196"/>
                </a:lnTo>
                <a:lnTo>
                  <a:pt x="14016" y="20366"/>
                </a:lnTo>
                <a:lnTo>
                  <a:pt x="13870" y="20804"/>
                </a:lnTo>
                <a:lnTo>
                  <a:pt x="13748" y="21242"/>
                </a:lnTo>
                <a:lnTo>
                  <a:pt x="13748" y="21291"/>
                </a:lnTo>
                <a:lnTo>
                  <a:pt x="13164" y="21315"/>
                </a:lnTo>
                <a:lnTo>
                  <a:pt x="13262" y="21023"/>
                </a:lnTo>
                <a:lnTo>
                  <a:pt x="13383" y="20731"/>
                </a:lnTo>
                <a:lnTo>
                  <a:pt x="13578" y="20391"/>
                </a:lnTo>
                <a:lnTo>
                  <a:pt x="13651" y="20196"/>
                </a:lnTo>
                <a:lnTo>
                  <a:pt x="13700" y="20002"/>
                </a:lnTo>
                <a:close/>
                <a:moveTo>
                  <a:pt x="8979" y="19953"/>
                </a:moveTo>
                <a:lnTo>
                  <a:pt x="8833" y="20148"/>
                </a:lnTo>
                <a:lnTo>
                  <a:pt x="8736" y="20318"/>
                </a:lnTo>
                <a:lnTo>
                  <a:pt x="8395" y="20804"/>
                </a:lnTo>
                <a:lnTo>
                  <a:pt x="8225" y="21048"/>
                </a:lnTo>
                <a:lnTo>
                  <a:pt x="8079" y="21315"/>
                </a:lnTo>
                <a:lnTo>
                  <a:pt x="7446" y="21340"/>
                </a:lnTo>
                <a:lnTo>
                  <a:pt x="7446" y="21340"/>
                </a:lnTo>
                <a:lnTo>
                  <a:pt x="7592" y="21194"/>
                </a:lnTo>
                <a:lnTo>
                  <a:pt x="7714" y="21023"/>
                </a:lnTo>
                <a:lnTo>
                  <a:pt x="7957" y="20683"/>
                </a:lnTo>
                <a:lnTo>
                  <a:pt x="8055" y="20561"/>
                </a:lnTo>
                <a:lnTo>
                  <a:pt x="8152" y="20464"/>
                </a:lnTo>
                <a:lnTo>
                  <a:pt x="8371" y="20293"/>
                </a:lnTo>
                <a:lnTo>
                  <a:pt x="8614" y="20123"/>
                </a:lnTo>
                <a:lnTo>
                  <a:pt x="8833" y="19953"/>
                </a:lnTo>
                <a:close/>
                <a:moveTo>
                  <a:pt x="5646" y="19929"/>
                </a:moveTo>
                <a:lnTo>
                  <a:pt x="5548" y="19977"/>
                </a:lnTo>
                <a:lnTo>
                  <a:pt x="4818" y="20658"/>
                </a:lnTo>
                <a:lnTo>
                  <a:pt x="4478" y="20975"/>
                </a:lnTo>
                <a:lnTo>
                  <a:pt x="4332" y="21145"/>
                </a:lnTo>
                <a:lnTo>
                  <a:pt x="4259" y="21242"/>
                </a:lnTo>
                <a:lnTo>
                  <a:pt x="4210" y="21340"/>
                </a:lnTo>
                <a:lnTo>
                  <a:pt x="4210" y="21364"/>
                </a:lnTo>
                <a:lnTo>
                  <a:pt x="4234" y="21364"/>
                </a:lnTo>
                <a:lnTo>
                  <a:pt x="4332" y="21340"/>
                </a:lnTo>
                <a:lnTo>
                  <a:pt x="4453" y="21291"/>
                </a:lnTo>
                <a:lnTo>
                  <a:pt x="4648" y="21194"/>
                </a:lnTo>
                <a:lnTo>
                  <a:pt x="5013" y="20926"/>
                </a:lnTo>
                <a:lnTo>
                  <a:pt x="5427" y="20610"/>
                </a:lnTo>
                <a:lnTo>
                  <a:pt x="5816" y="20245"/>
                </a:lnTo>
                <a:lnTo>
                  <a:pt x="5865" y="20172"/>
                </a:lnTo>
                <a:lnTo>
                  <a:pt x="5865" y="20075"/>
                </a:lnTo>
                <a:lnTo>
                  <a:pt x="5816" y="19977"/>
                </a:lnTo>
                <a:lnTo>
                  <a:pt x="5743" y="19929"/>
                </a:lnTo>
                <a:close/>
                <a:moveTo>
                  <a:pt x="8225" y="19929"/>
                </a:moveTo>
                <a:lnTo>
                  <a:pt x="7982" y="20123"/>
                </a:lnTo>
                <a:lnTo>
                  <a:pt x="7763" y="20342"/>
                </a:lnTo>
                <a:lnTo>
                  <a:pt x="7568" y="20585"/>
                </a:lnTo>
                <a:lnTo>
                  <a:pt x="7373" y="20829"/>
                </a:lnTo>
                <a:lnTo>
                  <a:pt x="7033" y="21364"/>
                </a:lnTo>
                <a:lnTo>
                  <a:pt x="6668" y="21388"/>
                </a:lnTo>
                <a:lnTo>
                  <a:pt x="6668" y="21388"/>
                </a:lnTo>
                <a:lnTo>
                  <a:pt x="6838" y="21169"/>
                </a:lnTo>
                <a:lnTo>
                  <a:pt x="6984" y="20950"/>
                </a:lnTo>
                <a:lnTo>
                  <a:pt x="7227" y="20585"/>
                </a:lnTo>
                <a:lnTo>
                  <a:pt x="7495" y="20220"/>
                </a:lnTo>
                <a:lnTo>
                  <a:pt x="7690" y="20050"/>
                </a:lnTo>
                <a:lnTo>
                  <a:pt x="7860" y="19929"/>
                </a:lnTo>
                <a:close/>
                <a:moveTo>
                  <a:pt x="4526" y="19904"/>
                </a:moveTo>
                <a:lnTo>
                  <a:pt x="4356" y="20050"/>
                </a:lnTo>
                <a:lnTo>
                  <a:pt x="4186" y="20196"/>
                </a:lnTo>
                <a:lnTo>
                  <a:pt x="3869" y="20512"/>
                </a:lnTo>
                <a:lnTo>
                  <a:pt x="3285" y="21023"/>
                </a:lnTo>
                <a:lnTo>
                  <a:pt x="3115" y="21194"/>
                </a:lnTo>
                <a:lnTo>
                  <a:pt x="3042" y="21267"/>
                </a:lnTo>
                <a:lnTo>
                  <a:pt x="2969" y="21315"/>
                </a:lnTo>
                <a:lnTo>
                  <a:pt x="2920" y="21364"/>
                </a:lnTo>
                <a:lnTo>
                  <a:pt x="2920" y="21388"/>
                </a:lnTo>
                <a:lnTo>
                  <a:pt x="2945" y="21437"/>
                </a:lnTo>
                <a:lnTo>
                  <a:pt x="2969" y="21461"/>
                </a:lnTo>
                <a:lnTo>
                  <a:pt x="2872" y="21461"/>
                </a:lnTo>
                <a:lnTo>
                  <a:pt x="2458" y="21413"/>
                </a:lnTo>
                <a:lnTo>
                  <a:pt x="2580" y="21315"/>
                </a:lnTo>
                <a:lnTo>
                  <a:pt x="2701" y="21169"/>
                </a:lnTo>
                <a:lnTo>
                  <a:pt x="2896" y="20950"/>
                </a:lnTo>
                <a:lnTo>
                  <a:pt x="3188" y="20683"/>
                </a:lnTo>
                <a:lnTo>
                  <a:pt x="3480" y="20415"/>
                </a:lnTo>
                <a:lnTo>
                  <a:pt x="3602" y="20318"/>
                </a:lnTo>
                <a:lnTo>
                  <a:pt x="3723" y="20245"/>
                </a:lnTo>
                <a:lnTo>
                  <a:pt x="3991" y="20148"/>
                </a:lnTo>
                <a:lnTo>
                  <a:pt x="4040" y="20099"/>
                </a:lnTo>
                <a:lnTo>
                  <a:pt x="4064" y="20026"/>
                </a:lnTo>
                <a:lnTo>
                  <a:pt x="4064" y="19977"/>
                </a:lnTo>
                <a:lnTo>
                  <a:pt x="4064" y="19904"/>
                </a:lnTo>
                <a:close/>
                <a:moveTo>
                  <a:pt x="7349" y="19904"/>
                </a:moveTo>
                <a:lnTo>
                  <a:pt x="7154" y="20148"/>
                </a:lnTo>
                <a:lnTo>
                  <a:pt x="7008" y="20366"/>
                </a:lnTo>
                <a:lnTo>
                  <a:pt x="6546" y="21072"/>
                </a:lnTo>
                <a:lnTo>
                  <a:pt x="6400" y="21242"/>
                </a:lnTo>
                <a:lnTo>
                  <a:pt x="6254" y="21413"/>
                </a:lnTo>
                <a:lnTo>
                  <a:pt x="5451" y="21461"/>
                </a:lnTo>
                <a:lnTo>
                  <a:pt x="5621" y="21315"/>
                </a:lnTo>
                <a:lnTo>
                  <a:pt x="5792" y="21145"/>
                </a:lnTo>
                <a:lnTo>
                  <a:pt x="6084" y="20829"/>
                </a:lnTo>
                <a:lnTo>
                  <a:pt x="6303" y="20634"/>
                </a:lnTo>
                <a:lnTo>
                  <a:pt x="6522" y="20415"/>
                </a:lnTo>
                <a:lnTo>
                  <a:pt x="6619" y="20293"/>
                </a:lnTo>
                <a:lnTo>
                  <a:pt x="6716" y="20172"/>
                </a:lnTo>
                <a:lnTo>
                  <a:pt x="6741" y="20026"/>
                </a:lnTo>
                <a:lnTo>
                  <a:pt x="6765" y="19904"/>
                </a:lnTo>
                <a:close/>
                <a:moveTo>
                  <a:pt x="6424" y="19904"/>
                </a:moveTo>
                <a:lnTo>
                  <a:pt x="6278" y="20026"/>
                </a:lnTo>
                <a:lnTo>
                  <a:pt x="5986" y="20318"/>
                </a:lnTo>
                <a:lnTo>
                  <a:pt x="5694" y="20610"/>
                </a:lnTo>
                <a:lnTo>
                  <a:pt x="5500" y="20804"/>
                </a:lnTo>
                <a:lnTo>
                  <a:pt x="5281" y="20999"/>
                </a:lnTo>
                <a:lnTo>
                  <a:pt x="5110" y="21242"/>
                </a:lnTo>
                <a:lnTo>
                  <a:pt x="5037" y="21364"/>
                </a:lnTo>
                <a:lnTo>
                  <a:pt x="4989" y="21486"/>
                </a:lnTo>
                <a:lnTo>
                  <a:pt x="4575" y="21510"/>
                </a:lnTo>
                <a:lnTo>
                  <a:pt x="3845" y="21510"/>
                </a:lnTo>
                <a:lnTo>
                  <a:pt x="3139" y="21486"/>
                </a:lnTo>
                <a:lnTo>
                  <a:pt x="3237" y="21437"/>
                </a:lnTo>
                <a:lnTo>
                  <a:pt x="3334" y="21388"/>
                </a:lnTo>
                <a:lnTo>
                  <a:pt x="3529" y="21242"/>
                </a:lnTo>
                <a:lnTo>
                  <a:pt x="3796" y="20999"/>
                </a:lnTo>
                <a:lnTo>
                  <a:pt x="4161" y="20683"/>
                </a:lnTo>
                <a:lnTo>
                  <a:pt x="4526" y="20342"/>
                </a:lnTo>
                <a:lnTo>
                  <a:pt x="4745" y="20123"/>
                </a:lnTo>
                <a:lnTo>
                  <a:pt x="4843" y="20026"/>
                </a:lnTo>
                <a:lnTo>
                  <a:pt x="4916" y="19904"/>
                </a:lnTo>
                <a:close/>
                <a:moveTo>
                  <a:pt x="6132" y="0"/>
                </a:moveTo>
                <a:lnTo>
                  <a:pt x="6059" y="49"/>
                </a:lnTo>
                <a:lnTo>
                  <a:pt x="6011" y="98"/>
                </a:lnTo>
                <a:lnTo>
                  <a:pt x="5986" y="146"/>
                </a:lnTo>
                <a:lnTo>
                  <a:pt x="5938" y="317"/>
                </a:lnTo>
                <a:lnTo>
                  <a:pt x="5913" y="487"/>
                </a:lnTo>
                <a:lnTo>
                  <a:pt x="5938" y="828"/>
                </a:lnTo>
                <a:lnTo>
                  <a:pt x="5913" y="1047"/>
                </a:lnTo>
                <a:lnTo>
                  <a:pt x="5913" y="1241"/>
                </a:lnTo>
                <a:lnTo>
                  <a:pt x="4745" y="1266"/>
                </a:lnTo>
                <a:lnTo>
                  <a:pt x="2969" y="1266"/>
                </a:lnTo>
                <a:lnTo>
                  <a:pt x="2945" y="1144"/>
                </a:lnTo>
                <a:lnTo>
                  <a:pt x="2945" y="901"/>
                </a:lnTo>
                <a:lnTo>
                  <a:pt x="2945" y="633"/>
                </a:lnTo>
                <a:lnTo>
                  <a:pt x="2945" y="365"/>
                </a:lnTo>
                <a:lnTo>
                  <a:pt x="2920" y="122"/>
                </a:lnTo>
                <a:lnTo>
                  <a:pt x="2896" y="73"/>
                </a:lnTo>
                <a:lnTo>
                  <a:pt x="2847" y="25"/>
                </a:lnTo>
                <a:lnTo>
                  <a:pt x="2799" y="25"/>
                </a:lnTo>
                <a:lnTo>
                  <a:pt x="2726" y="49"/>
                </a:lnTo>
                <a:lnTo>
                  <a:pt x="2653" y="122"/>
                </a:lnTo>
                <a:lnTo>
                  <a:pt x="2580" y="219"/>
                </a:lnTo>
                <a:lnTo>
                  <a:pt x="2531" y="317"/>
                </a:lnTo>
                <a:lnTo>
                  <a:pt x="2507" y="438"/>
                </a:lnTo>
                <a:lnTo>
                  <a:pt x="2482" y="682"/>
                </a:lnTo>
                <a:lnTo>
                  <a:pt x="2482" y="925"/>
                </a:lnTo>
                <a:lnTo>
                  <a:pt x="2482" y="1266"/>
                </a:lnTo>
                <a:lnTo>
                  <a:pt x="877" y="1266"/>
                </a:lnTo>
                <a:lnTo>
                  <a:pt x="366" y="1339"/>
                </a:lnTo>
                <a:lnTo>
                  <a:pt x="317" y="1363"/>
                </a:lnTo>
                <a:lnTo>
                  <a:pt x="268" y="1387"/>
                </a:lnTo>
                <a:lnTo>
                  <a:pt x="244" y="1460"/>
                </a:lnTo>
                <a:lnTo>
                  <a:pt x="195" y="1485"/>
                </a:lnTo>
                <a:lnTo>
                  <a:pt x="171" y="1558"/>
                </a:lnTo>
                <a:lnTo>
                  <a:pt x="98" y="2069"/>
                </a:lnTo>
                <a:lnTo>
                  <a:pt x="49" y="2628"/>
                </a:lnTo>
                <a:lnTo>
                  <a:pt x="25" y="3164"/>
                </a:lnTo>
                <a:lnTo>
                  <a:pt x="25" y="3723"/>
                </a:lnTo>
                <a:lnTo>
                  <a:pt x="49" y="4818"/>
                </a:lnTo>
                <a:lnTo>
                  <a:pt x="98" y="5913"/>
                </a:lnTo>
                <a:lnTo>
                  <a:pt x="171" y="8273"/>
                </a:lnTo>
                <a:lnTo>
                  <a:pt x="171" y="9441"/>
                </a:lnTo>
                <a:lnTo>
                  <a:pt x="147" y="10634"/>
                </a:lnTo>
                <a:lnTo>
                  <a:pt x="98" y="11777"/>
                </a:lnTo>
                <a:lnTo>
                  <a:pt x="25" y="12921"/>
                </a:lnTo>
                <a:lnTo>
                  <a:pt x="1" y="14064"/>
                </a:lnTo>
                <a:lnTo>
                  <a:pt x="1" y="14624"/>
                </a:lnTo>
                <a:lnTo>
                  <a:pt x="49" y="15208"/>
                </a:lnTo>
                <a:lnTo>
                  <a:pt x="49" y="15743"/>
                </a:lnTo>
                <a:lnTo>
                  <a:pt x="49" y="16279"/>
                </a:lnTo>
                <a:lnTo>
                  <a:pt x="25" y="17398"/>
                </a:lnTo>
                <a:lnTo>
                  <a:pt x="25" y="17933"/>
                </a:lnTo>
                <a:lnTo>
                  <a:pt x="49" y="18493"/>
                </a:lnTo>
                <a:lnTo>
                  <a:pt x="98" y="19028"/>
                </a:lnTo>
                <a:lnTo>
                  <a:pt x="195" y="19564"/>
                </a:lnTo>
                <a:lnTo>
                  <a:pt x="244" y="19661"/>
                </a:lnTo>
                <a:lnTo>
                  <a:pt x="293" y="19710"/>
                </a:lnTo>
                <a:lnTo>
                  <a:pt x="390" y="19734"/>
                </a:lnTo>
                <a:lnTo>
                  <a:pt x="487" y="19758"/>
                </a:lnTo>
                <a:lnTo>
                  <a:pt x="585" y="19856"/>
                </a:lnTo>
                <a:lnTo>
                  <a:pt x="682" y="19904"/>
                </a:lnTo>
                <a:lnTo>
                  <a:pt x="804" y="19953"/>
                </a:lnTo>
                <a:lnTo>
                  <a:pt x="950" y="19977"/>
                </a:lnTo>
                <a:lnTo>
                  <a:pt x="1485" y="19977"/>
                </a:lnTo>
                <a:lnTo>
                  <a:pt x="1485" y="20342"/>
                </a:lnTo>
                <a:lnTo>
                  <a:pt x="1485" y="20634"/>
                </a:lnTo>
                <a:lnTo>
                  <a:pt x="1509" y="20950"/>
                </a:lnTo>
                <a:lnTo>
                  <a:pt x="1558" y="21534"/>
                </a:lnTo>
                <a:lnTo>
                  <a:pt x="1558" y="21607"/>
                </a:lnTo>
                <a:lnTo>
                  <a:pt x="1582" y="21705"/>
                </a:lnTo>
                <a:lnTo>
                  <a:pt x="1655" y="21753"/>
                </a:lnTo>
                <a:lnTo>
                  <a:pt x="1728" y="21802"/>
                </a:lnTo>
                <a:lnTo>
                  <a:pt x="1898" y="21802"/>
                </a:lnTo>
                <a:lnTo>
                  <a:pt x="1971" y="21778"/>
                </a:lnTo>
                <a:lnTo>
                  <a:pt x="2385" y="21851"/>
                </a:lnTo>
                <a:lnTo>
                  <a:pt x="2799" y="21899"/>
                </a:lnTo>
                <a:lnTo>
                  <a:pt x="3626" y="21948"/>
                </a:lnTo>
                <a:lnTo>
                  <a:pt x="4478" y="21948"/>
                </a:lnTo>
                <a:lnTo>
                  <a:pt x="5305" y="21924"/>
                </a:lnTo>
                <a:lnTo>
                  <a:pt x="7008" y="21826"/>
                </a:lnTo>
                <a:lnTo>
                  <a:pt x="7836" y="21778"/>
                </a:lnTo>
                <a:lnTo>
                  <a:pt x="8687" y="21753"/>
                </a:lnTo>
                <a:lnTo>
                  <a:pt x="9515" y="21729"/>
                </a:lnTo>
                <a:lnTo>
                  <a:pt x="10342" y="21753"/>
                </a:lnTo>
                <a:lnTo>
                  <a:pt x="12021" y="21778"/>
                </a:lnTo>
                <a:lnTo>
                  <a:pt x="13700" y="21778"/>
                </a:lnTo>
                <a:lnTo>
                  <a:pt x="14527" y="21753"/>
                </a:lnTo>
                <a:lnTo>
                  <a:pt x="15354" y="21680"/>
                </a:lnTo>
                <a:lnTo>
                  <a:pt x="15427" y="21705"/>
                </a:lnTo>
                <a:lnTo>
                  <a:pt x="15500" y="21680"/>
                </a:lnTo>
                <a:lnTo>
                  <a:pt x="16425" y="21583"/>
                </a:lnTo>
                <a:lnTo>
                  <a:pt x="16498" y="21559"/>
                </a:lnTo>
                <a:lnTo>
                  <a:pt x="16620" y="21607"/>
                </a:lnTo>
                <a:lnTo>
                  <a:pt x="16717" y="21607"/>
                </a:lnTo>
                <a:lnTo>
                  <a:pt x="16766" y="21583"/>
                </a:lnTo>
                <a:lnTo>
                  <a:pt x="16814" y="21534"/>
                </a:lnTo>
                <a:lnTo>
                  <a:pt x="16863" y="21486"/>
                </a:lnTo>
                <a:lnTo>
                  <a:pt x="16863" y="21413"/>
                </a:lnTo>
                <a:lnTo>
                  <a:pt x="16936" y="20902"/>
                </a:lnTo>
                <a:lnTo>
                  <a:pt x="16985" y="20391"/>
                </a:lnTo>
                <a:lnTo>
                  <a:pt x="16985" y="19880"/>
                </a:lnTo>
                <a:lnTo>
                  <a:pt x="16985" y="19369"/>
                </a:lnTo>
                <a:lnTo>
                  <a:pt x="16936" y="18323"/>
                </a:lnTo>
                <a:lnTo>
                  <a:pt x="16936" y="17812"/>
                </a:lnTo>
                <a:lnTo>
                  <a:pt x="16936" y="17301"/>
                </a:lnTo>
                <a:lnTo>
                  <a:pt x="17009" y="14867"/>
                </a:lnTo>
                <a:lnTo>
                  <a:pt x="17033" y="13651"/>
                </a:lnTo>
                <a:lnTo>
                  <a:pt x="17033" y="12458"/>
                </a:lnTo>
                <a:lnTo>
                  <a:pt x="17058" y="10025"/>
                </a:lnTo>
                <a:lnTo>
                  <a:pt x="17082" y="8809"/>
                </a:lnTo>
                <a:lnTo>
                  <a:pt x="17082" y="7592"/>
                </a:lnTo>
                <a:lnTo>
                  <a:pt x="17082" y="6984"/>
                </a:lnTo>
                <a:lnTo>
                  <a:pt x="17082" y="6375"/>
                </a:lnTo>
                <a:lnTo>
                  <a:pt x="17106" y="5791"/>
                </a:lnTo>
                <a:lnTo>
                  <a:pt x="17082" y="5183"/>
                </a:lnTo>
                <a:lnTo>
                  <a:pt x="17033" y="4696"/>
                </a:lnTo>
                <a:lnTo>
                  <a:pt x="16960" y="4210"/>
                </a:lnTo>
                <a:lnTo>
                  <a:pt x="16766" y="3237"/>
                </a:lnTo>
                <a:lnTo>
                  <a:pt x="16839" y="3115"/>
                </a:lnTo>
                <a:lnTo>
                  <a:pt x="16839" y="2993"/>
                </a:lnTo>
                <a:lnTo>
                  <a:pt x="16814" y="2945"/>
                </a:lnTo>
                <a:lnTo>
                  <a:pt x="16790" y="2896"/>
                </a:lnTo>
                <a:lnTo>
                  <a:pt x="16717" y="2847"/>
                </a:lnTo>
                <a:lnTo>
                  <a:pt x="16644" y="2847"/>
                </a:lnTo>
                <a:lnTo>
                  <a:pt x="16157" y="2774"/>
                </a:lnTo>
                <a:lnTo>
                  <a:pt x="15865" y="2774"/>
                </a:lnTo>
                <a:lnTo>
                  <a:pt x="15622" y="2799"/>
                </a:lnTo>
                <a:lnTo>
                  <a:pt x="15598" y="2434"/>
                </a:lnTo>
                <a:lnTo>
                  <a:pt x="15549" y="2069"/>
                </a:lnTo>
                <a:lnTo>
                  <a:pt x="15500" y="1898"/>
                </a:lnTo>
                <a:lnTo>
                  <a:pt x="15452" y="1728"/>
                </a:lnTo>
                <a:lnTo>
                  <a:pt x="15403" y="1582"/>
                </a:lnTo>
                <a:lnTo>
                  <a:pt x="15306" y="1436"/>
                </a:lnTo>
                <a:lnTo>
                  <a:pt x="15306" y="1339"/>
                </a:lnTo>
                <a:lnTo>
                  <a:pt x="15233" y="1241"/>
                </a:lnTo>
                <a:lnTo>
                  <a:pt x="15160" y="1193"/>
                </a:lnTo>
                <a:lnTo>
                  <a:pt x="15087" y="1144"/>
                </a:lnTo>
                <a:lnTo>
                  <a:pt x="14892" y="1095"/>
                </a:lnTo>
                <a:lnTo>
                  <a:pt x="13262" y="1095"/>
                </a:lnTo>
                <a:lnTo>
                  <a:pt x="13018" y="1120"/>
                </a:lnTo>
                <a:lnTo>
                  <a:pt x="13043" y="560"/>
                </a:lnTo>
                <a:lnTo>
                  <a:pt x="13043" y="268"/>
                </a:lnTo>
                <a:lnTo>
                  <a:pt x="13018" y="146"/>
                </a:lnTo>
                <a:lnTo>
                  <a:pt x="12970" y="25"/>
                </a:lnTo>
                <a:lnTo>
                  <a:pt x="12945" y="0"/>
                </a:lnTo>
                <a:lnTo>
                  <a:pt x="12897" y="0"/>
                </a:lnTo>
                <a:lnTo>
                  <a:pt x="12799" y="98"/>
                </a:lnTo>
                <a:lnTo>
                  <a:pt x="12702" y="219"/>
                </a:lnTo>
                <a:lnTo>
                  <a:pt x="12653" y="341"/>
                </a:lnTo>
                <a:lnTo>
                  <a:pt x="12605" y="463"/>
                </a:lnTo>
                <a:lnTo>
                  <a:pt x="12556" y="755"/>
                </a:lnTo>
                <a:lnTo>
                  <a:pt x="12556" y="1047"/>
                </a:lnTo>
                <a:lnTo>
                  <a:pt x="12532" y="1120"/>
                </a:lnTo>
                <a:lnTo>
                  <a:pt x="11145" y="1144"/>
                </a:lnTo>
                <a:lnTo>
                  <a:pt x="9734" y="1168"/>
                </a:lnTo>
                <a:lnTo>
                  <a:pt x="9734" y="195"/>
                </a:lnTo>
                <a:lnTo>
                  <a:pt x="9734" y="146"/>
                </a:lnTo>
                <a:lnTo>
                  <a:pt x="9709" y="98"/>
                </a:lnTo>
                <a:lnTo>
                  <a:pt x="9636" y="25"/>
                </a:lnTo>
                <a:lnTo>
                  <a:pt x="9466" y="25"/>
                </a:lnTo>
                <a:lnTo>
                  <a:pt x="9417" y="73"/>
                </a:lnTo>
                <a:lnTo>
                  <a:pt x="9344" y="171"/>
                </a:lnTo>
                <a:lnTo>
                  <a:pt x="9296" y="317"/>
                </a:lnTo>
                <a:lnTo>
                  <a:pt x="9247" y="438"/>
                </a:lnTo>
                <a:lnTo>
                  <a:pt x="9223" y="609"/>
                </a:lnTo>
                <a:lnTo>
                  <a:pt x="9198" y="901"/>
                </a:lnTo>
                <a:lnTo>
                  <a:pt x="9198" y="1193"/>
                </a:lnTo>
                <a:lnTo>
                  <a:pt x="9150" y="1193"/>
                </a:lnTo>
                <a:lnTo>
                  <a:pt x="7811" y="1217"/>
                </a:lnTo>
                <a:lnTo>
                  <a:pt x="6449" y="1241"/>
                </a:lnTo>
                <a:lnTo>
                  <a:pt x="6449" y="706"/>
                </a:lnTo>
                <a:lnTo>
                  <a:pt x="6424" y="414"/>
                </a:lnTo>
                <a:lnTo>
                  <a:pt x="6376" y="146"/>
                </a:lnTo>
                <a:lnTo>
                  <a:pt x="6351" y="73"/>
                </a:lnTo>
                <a:lnTo>
                  <a:pt x="6303" y="25"/>
                </a:lnTo>
                <a:lnTo>
                  <a:pt x="62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" name="Google Shape;583;p47"/>
          <p:cNvSpPr/>
          <p:nvPr/>
        </p:nvSpPr>
        <p:spPr>
          <a:xfrm>
            <a:off x="6200509" y="3416970"/>
            <a:ext cx="946249" cy="601578"/>
          </a:xfrm>
          <a:custGeom>
            <a:avLst/>
            <a:gdLst/>
            <a:ahLst/>
            <a:cxnLst/>
            <a:rect l="l" t="t" r="r" b="b"/>
            <a:pathLst>
              <a:path w="17228" h="17399" extrusionOk="0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accent4"/>
            </a:gs>
          </a:gsLst>
          <a:lin ang="2698631" scaled="0"/>
        </a:gradFill>
        <a:effectLst/>
      </p:bgPr>
    </p:bg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4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452" name="Google Shape;452;p44"/>
          <p:cNvSpPr txBox="1"/>
          <p:nvPr/>
        </p:nvSpPr>
        <p:spPr>
          <a:xfrm>
            <a:off x="561109" y="2776327"/>
            <a:ext cx="1629200" cy="548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 smtClean="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MICHELLE MWANGI</a:t>
            </a:r>
            <a:br>
              <a:rPr lang="en-GB" dirty="0"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</a:br>
            <a:r>
              <a:rPr lang="en-GB" sz="800" dirty="0" smtClean="0">
                <a:solidFill>
                  <a:schemeClr val="dk2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PROJECT LEAD</a:t>
            </a:r>
            <a:r>
              <a:rPr lang="en-US" altLang="en-GB" sz="800" dirty="0" smtClean="0">
                <a:solidFill>
                  <a:schemeClr val="dk2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 &amp; BACKEND DEVELOPER</a:t>
            </a:r>
            <a:endParaRPr sz="800" dirty="0">
              <a:solidFill>
                <a:schemeClr val="dk2"/>
              </a:solidFill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</p:txBody>
      </p:sp>
      <p:sp>
        <p:nvSpPr>
          <p:cNvPr id="454" name="Google Shape;454;p44"/>
          <p:cNvSpPr txBox="1"/>
          <p:nvPr/>
        </p:nvSpPr>
        <p:spPr>
          <a:xfrm>
            <a:off x="2569210" y="2731770"/>
            <a:ext cx="1927225" cy="734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 smtClean="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BENEDICT MUTUA</a:t>
            </a:r>
            <a:r>
              <a:rPr lang="en-US" altLang="en-GB" sz="1200" b="1" dirty="0" smtClean="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 </a:t>
            </a:r>
            <a:br>
              <a:rPr lang="en-GB" dirty="0"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</a:br>
            <a:r>
              <a:rPr lang="en-GB" sz="800" dirty="0" smtClean="0">
                <a:solidFill>
                  <a:schemeClr val="dk2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IoT ENGINEER</a:t>
            </a:r>
            <a:endParaRPr sz="800" dirty="0">
              <a:solidFill>
                <a:schemeClr val="dk2"/>
              </a:solidFill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</p:txBody>
      </p:sp>
      <p:sp>
        <p:nvSpPr>
          <p:cNvPr id="456" name="Google Shape;456;p44"/>
          <p:cNvSpPr txBox="1"/>
          <p:nvPr/>
        </p:nvSpPr>
        <p:spPr>
          <a:xfrm>
            <a:off x="5128994" y="2759454"/>
            <a:ext cx="1625036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 smtClean="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JAHONGA SHELDON</a:t>
            </a:r>
            <a:br>
              <a:rPr lang="en-GB" dirty="0"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</a:br>
            <a:r>
              <a:rPr lang="en-GB" sz="800" dirty="0" smtClean="0">
                <a:solidFill>
                  <a:schemeClr val="dk2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UI/UX DEVELOPER</a:t>
            </a:r>
            <a:endParaRPr sz="800" dirty="0">
              <a:solidFill>
                <a:schemeClr val="dk2"/>
              </a:solidFill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</p:txBody>
      </p:sp>
      <p:sp>
        <p:nvSpPr>
          <p:cNvPr id="458" name="Google Shape;458;p44"/>
          <p:cNvSpPr txBox="1"/>
          <p:nvPr/>
        </p:nvSpPr>
        <p:spPr>
          <a:xfrm>
            <a:off x="6753742" y="2767891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</p:txBody>
      </p:sp>
      <p:sp>
        <p:nvSpPr>
          <p:cNvPr id="459" name="Google Shape;459;p44"/>
          <p:cNvSpPr txBox="1">
            <a:spLocks noGrp="1"/>
          </p:cNvSpPr>
          <p:nvPr>
            <p:ph type="title" idx="4294967295"/>
          </p:nvPr>
        </p:nvSpPr>
        <p:spPr>
          <a:xfrm>
            <a:off x="727900" y="205975"/>
            <a:ext cx="7959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smtClean="0">
                <a:solidFill>
                  <a:srgbClr val="FFFF00"/>
                </a:solidFill>
              </a:rPr>
              <a:t>OUR TEAM!</a:t>
            </a:r>
            <a:endParaRPr sz="3600" dirty="0">
              <a:solidFill>
                <a:srgbClr val="FFFF00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>
            <a:off x="701109" y="1063375"/>
            <a:ext cx="1315581" cy="1489200"/>
          </a:xfrm>
          <a:prstGeom prst="ellipse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2952115" y="1069975"/>
            <a:ext cx="1309370" cy="1583055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oogle Shape;458;p44"/>
          <p:cNvSpPr txBox="1"/>
          <p:nvPr/>
        </p:nvSpPr>
        <p:spPr>
          <a:xfrm>
            <a:off x="2861793" y="4648916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 smtClean="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BRIAN KIPKEMBOI</a:t>
            </a:r>
            <a:br>
              <a:rPr lang="en-GB" dirty="0" smtClean="0"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</a:br>
            <a:r>
              <a:rPr lang="en-GB" sz="800" dirty="0" smtClean="0">
                <a:solidFill>
                  <a:schemeClr val="dk2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AI/ML SPECIALIST</a:t>
            </a:r>
            <a:endParaRPr sz="800" dirty="0">
              <a:solidFill>
                <a:schemeClr val="dk2"/>
              </a:solidFill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</p:txBody>
      </p:sp>
      <p:sp>
        <p:nvSpPr>
          <p:cNvPr id="7" name="Oval 6"/>
          <p:cNvSpPr/>
          <p:nvPr/>
        </p:nvSpPr>
        <p:spPr>
          <a:xfrm>
            <a:off x="5127625" y="1069975"/>
            <a:ext cx="1309370" cy="1541145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Google Shape;458;p44"/>
          <p:cNvSpPr txBox="1"/>
          <p:nvPr/>
        </p:nvSpPr>
        <p:spPr>
          <a:xfrm>
            <a:off x="5264608" y="4587321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 smtClean="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JOY BIWOTT</a:t>
            </a:r>
            <a:br>
              <a:rPr lang="en-GB" dirty="0"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</a:br>
            <a:r>
              <a:rPr lang="en-GB" sz="800" dirty="0" smtClean="0">
                <a:solidFill>
                  <a:schemeClr val="dk2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FIWARE INTEGRATER</a:t>
            </a:r>
            <a:endParaRPr sz="800" dirty="0">
              <a:solidFill>
                <a:schemeClr val="dk2"/>
              </a:solidFill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</p:txBody>
      </p:sp>
      <p:sp>
        <p:nvSpPr>
          <p:cNvPr id="20" name="Google Shape;458;p44"/>
          <p:cNvSpPr txBox="1"/>
          <p:nvPr/>
        </p:nvSpPr>
        <p:spPr>
          <a:xfrm>
            <a:off x="7241540" y="2759710"/>
            <a:ext cx="1489075" cy="421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 smtClean="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JOHN NYONGESA </a:t>
            </a:r>
            <a:br>
              <a:rPr lang="en-GB" dirty="0" smtClean="0"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</a:br>
            <a:r>
              <a:rPr lang="en-GB" sz="800" dirty="0" smtClean="0">
                <a:solidFill>
                  <a:schemeClr val="dk2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DATA ANALYST</a:t>
            </a:r>
            <a:endParaRPr sz="800" dirty="0">
              <a:solidFill>
                <a:schemeClr val="dk2"/>
              </a:solidFill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Merriweather" panose="00000500000000000000"/>
              <a:ea typeface="Merriweather" panose="00000500000000000000"/>
              <a:cs typeface="Merriweather" panose="00000500000000000000"/>
              <a:sym typeface="Merriweather" panose="00000500000000000000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7630" y="3095625"/>
            <a:ext cx="1402715" cy="1427480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809240" y="3095625"/>
            <a:ext cx="1452245" cy="1491615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302500" y="1063625"/>
            <a:ext cx="1238250" cy="1547495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4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73" name="Google Shape;273;p34"/>
          <p:cNvSpPr txBox="1">
            <a:spLocks noGrp="1"/>
          </p:cNvSpPr>
          <p:nvPr>
            <p:ph type="ctrTitle" idx="4294967295"/>
          </p:nvPr>
        </p:nvSpPr>
        <p:spPr>
          <a:xfrm>
            <a:off x="4308200" y="668950"/>
            <a:ext cx="4258500" cy="797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GB" sz="4000" dirty="0" smtClean="0">
                <a:solidFill>
                  <a:schemeClr val="accent1"/>
                </a:solidFill>
              </a:rPr>
              <a:t>Thank You </a:t>
            </a:r>
            <a:r>
              <a:rPr lang="en-GB" sz="4000" dirty="0" smtClean="0">
                <a:solidFill>
                  <a:schemeClr val="dk1"/>
                </a:solidFill>
                <a:latin typeface="Merriweather" panose="00000500000000000000"/>
                <a:ea typeface="Merriweather" panose="00000500000000000000"/>
                <a:cs typeface="Merriweather" panose="00000500000000000000"/>
                <a:sym typeface="Merriweather" panose="00000500000000000000"/>
              </a:rPr>
              <a:t>❤</a:t>
            </a:r>
            <a:r>
              <a:rPr lang="en-GB" sz="4000" dirty="0" smtClean="0">
                <a:solidFill>
                  <a:schemeClr val="accent1"/>
                </a:solidFill>
              </a:rPr>
              <a:t>!</a:t>
            </a:r>
            <a:endParaRPr sz="4000" dirty="0">
              <a:solidFill>
                <a:schemeClr val="accent1"/>
              </a:solidFill>
            </a:endParaRPr>
          </a:p>
        </p:txBody>
      </p:sp>
      <p:sp>
        <p:nvSpPr>
          <p:cNvPr id="274" name="Google Shape;274;p34"/>
          <p:cNvSpPr txBox="1">
            <a:spLocks noGrp="1"/>
          </p:cNvSpPr>
          <p:nvPr>
            <p:ph type="subTitle" idx="4294967295"/>
          </p:nvPr>
        </p:nvSpPr>
        <p:spPr>
          <a:xfrm>
            <a:off x="4608990" y="1662320"/>
            <a:ext cx="2128694" cy="57555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Any questions</a:t>
            </a:r>
            <a:r>
              <a:rPr lang="en-GB" b="1" dirty="0" smtClean="0"/>
              <a:t>?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2854150" y="205975"/>
            <a:ext cx="5832600" cy="1346378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sz="3600" dirty="0"/>
              <a:t>The Challenge in Off-Grid Energy</a:t>
            </a:r>
            <a:r>
              <a:rPr lang="en-US" sz="2800" dirty="0">
                <a:solidFill>
                  <a:schemeClr val="bg2"/>
                </a:solidFill>
              </a:rPr>
              <a:t>(problem statement)</a:t>
            </a:r>
            <a:endParaRPr lang="en-US" sz="2800" dirty="0">
              <a:solidFill>
                <a:schemeClr val="bg2"/>
              </a:solidFill>
            </a:endParaRPr>
          </a:p>
        </p:txBody>
      </p:sp>
      <p:sp>
        <p:nvSpPr>
          <p:cNvPr id="58" name="Google Shape;58;p13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idx="2"/>
          </p:nvPr>
        </p:nvSpPr>
        <p:spPr>
          <a:xfrm>
            <a:off x="2743125" y="2066771"/>
            <a:ext cx="5943625" cy="2462698"/>
          </a:xfrm>
        </p:spPr>
        <p:txBody>
          <a:bodyPr/>
          <a:lstStyle/>
          <a:p>
            <a:r>
              <a:rPr lang="en-US" dirty="0"/>
              <a:t>Unreliable and inefficient solar power distribution in off-grid communities due to poor monitoring and lack of predictive maintenance.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4925291" y="2708564"/>
            <a:ext cx="540327" cy="166254"/>
          </a:xfrm>
          <a:prstGeom prst="rect">
            <a:avLst/>
          </a:prstGeom>
          <a:solidFill>
            <a:srgbClr val="F0C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857500" y="0"/>
            <a:ext cx="5323609" cy="5143500"/>
            <a:chOff x="2857500" y="0"/>
            <a:chExt cx="5323609" cy="51435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7500" y="0"/>
              <a:ext cx="5323609" cy="5143500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>
            <a:xfrm>
              <a:off x="4213913" y="255776"/>
              <a:ext cx="2461846" cy="2174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3587262" y="140677"/>
            <a:ext cx="43737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solidFill>
                  <a:schemeClr val="accent1"/>
                </a:solidFill>
                <a:latin typeface="Kalam" panose="02000000000000000000" charset="0"/>
                <a:cs typeface="Kalam" panose="02000000000000000000" charset="0"/>
              </a:rPr>
              <a:t>OUR CORE PROBLEM ROOTS AND EFFECTS!</a:t>
            </a:r>
            <a:endParaRPr lang="en-US" sz="1600" dirty="0">
              <a:solidFill>
                <a:schemeClr val="accent1"/>
              </a:solidFill>
              <a:latin typeface="Kalam" panose="02000000000000000000" charset="0"/>
              <a:cs typeface="Kalam" panose="02000000000000000000" charset="0"/>
            </a:endParaRPr>
          </a:p>
        </p:txBody>
      </p:sp>
      <p:sp>
        <p:nvSpPr>
          <p:cNvPr id="9" name="Google Shape;593;p47"/>
          <p:cNvSpPr/>
          <p:nvPr/>
        </p:nvSpPr>
        <p:spPr>
          <a:xfrm>
            <a:off x="2622885" y="2237875"/>
            <a:ext cx="407718" cy="470690"/>
          </a:xfrm>
          <a:custGeom>
            <a:avLst/>
            <a:gdLst/>
            <a:ahLst/>
            <a:cxnLst/>
            <a:rect l="l" t="t" r="r" b="b"/>
            <a:pathLst>
              <a:path w="15841" h="15938" extrusionOk="0">
                <a:moveTo>
                  <a:pt x="4502" y="7470"/>
                </a:moveTo>
                <a:lnTo>
                  <a:pt x="4575" y="7495"/>
                </a:lnTo>
                <a:lnTo>
                  <a:pt x="4648" y="7543"/>
                </a:lnTo>
                <a:lnTo>
                  <a:pt x="4696" y="7616"/>
                </a:lnTo>
                <a:lnTo>
                  <a:pt x="4721" y="7714"/>
                </a:lnTo>
                <a:lnTo>
                  <a:pt x="4721" y="7787"/>
                </a:lnTo>
                <a:lnTo>
                  <a:pt x="4696" y="7908"/>
                </a:lnTo>
                <a:lnTo>
                  <a:pt x="4623" y="7981"/>
                </a:lnTo>
                <a:lnTo>
                  <a:pt x="4550" y="8054"/>
                </a:lnTo>
                <a:lnTo>
                  <a:pt x="4429" y="8079"/>
                </a:lnTo>
                <a:lnTo>
                  <a:pt x="4307" y="8054"/>
                </a:lnTo>
                <a:lnTo>
                  <a:pt x="4234" y="7981"/>
                </a:lnTo>
                <a:lnTo>
                  <a:pt x="4161" y="7908"/>
                </a:lnTo>
                <a:lnTo>
                  <a:pt x="4137" y="7787"/>
                </a:lnTo>
                <a:lnTo>
                  <a:pt x="4161" y="7665"/>
                </a:lnTo>
                <a:lnTo>
                  <a:pt x="4234" y="7543"/>
                </a:lnTo>
                <a:lnTo>
                  <a:pt x="4307" y="7495"/>
                </a:lnTo>
                <a:lnTo>
                  <a:pt x="4404" y="7470"/>
                </a:lnTo>
                <a:close/>
                <a:moveTo>
                  <a:pt x="10877" y="7470"/>
                </a:moveTo>
                <a:lnTo>
                  <a:pt x="10950" y="7495"/>
                </a:lnTo>
                <a:lnTo>
                  <a:pt x="11023" y="7543"/>
                </a:lnTo>
                <a:lnTo>
                  <a:pt x="11071" y="7616"/>
                </a:lnTo>
                <a:lnTo>
                  <a:pt x="11096" y="7714"/>
                </a:lnTo>
                <a:lnTo>
                  <a:pt x="11096" y="7787"/>
                </a:lnTo>
                <a:lnTo>
                  <a:pt x="11071" y="7908"/>
                </a:lnTo>
                <a:lnTo>
                  <a:pt x="10998" y="7981"/>
                </a:lnTo>
                <a:lnTo>
                  <a:pt x="10926" y="8054"/>
                </a:lnTo>
                <a:lnTo>
                  <a:pt x="10804" y="8079"/>
                </a:lnTo>
                <a:lnTo>
                  <a:pt x="10682" y="8054"/>
                </a:lnTo>
                <a:lnTo>
                  <a:pt x="10609" y="7981"/>
                </a:lnTo>
                <a:lnTo>
                  <a:pt x="10536" y="7908"/>
                </a:lnTo>
                <a:lnTo>
                  <a:pt x="10512" y="7787"/>
                </a:lnTo>
                <a:lnTo>
                  <a:pt x="10536" y="7665"/>
                </a:lnTo>
                <a:lnTo>
                  <a:pt x="10609" y="7543"/>
                </a:lnTo>
                <a:lnTo>
                  <a:pt x="10682" y="7495"/>
                </a:lnTo>
                <a:lnTo>
                  <a:pt x="10780" y="7470"/>
                </a:lnTo>
                <a:close/>
                <a:moveTo>
                  <a:pt x="4477" y="7081"/>
                </a:moveTo>
                <a:lnTo>
                  <a:pt x="4307" y="7105"/>
                </a:lnTo>
                <a:lnTo>
                  <a:pt x="4137" y="7178"/>
                </a:lnTo>
                <a:lnTo>
                  <a:pt x="4015" y="7300"/>
                </a:lnTo>
                <a:lnTo>
                  <a:pt x="3893" y="7446"/>
                </a:lnTo>
                <a:lnTo>
                  <a:pt x="3820" y="7568"/>
                </a:lnTo>
                <a:lnTo>
                  <a:pt x="3772" y="7714"/>
                </a:lnTo>
                <a:lnTo>
                  <a:pt x="3723" y="7835"/>
                </a:lnTo>
                <a:lnTo>
                  <a:pt x="3723" y="7981"/>
                </a:lnTo>
                <a:lnTo>
                  <a:pt x="3674" y="8225"/>
                </a:lnTo>
                <a:lnTo>
                  <a:pt x="3674" y="8395"/>
                </a:lnTo>
                <a:lnTo>
                  <a:pt x="3723" y="8565"/>
                </a:lnTo>
                <a:lnTo>
                  <a:pt x="3772" y="8711"/>
                </a:lnTo>
                <a:lnTo>
                  <a:pt x="3869" y="8833"/>
                </a:lnTo>
                <a:lnTo>
                  <a:pt x="3966" y="8955"/>
                </a:lnTo>
                <a:lnTo>
                  <a:pt x="4088" y="9028"/>
                </a:lnTo>
                <a:lnTo>
                  <a:pt x="4234" y="9101"/>
                </a:lnTo>
                <a:lnTo>
                  <a:pt x="4404" y="9149"/>
                </a:lnTo>
                <a:lnTo>
                  <a:pt x="4599" y="9174"/>
                </a:lnTo>
                <a:lnTo>
                  <a:pt x="4769" y="9149"/>
                </a:lnTo>
                <a:lnTo>
                  <a:pt x="4940" y="9101"/>
                </a:lnTo>
                <a:lnTo>
                  <a:pt x="5086" y="9028"/>
                </a:lnTo>
                <a:lnTo>
                  <a:pt x="5207" y="8930"/>
                </a:lnTo>
                <a:lnTo>
                  <a:pt x="5329" y="8809"/>
                </a:lnTo>
                <a:lnTo>
                  <a:pt x="5426" y="8663"/>
                </a:lnTo>
                <a:lnTo>
                  <a:pt x="5499" y="8517"/>
                </a:lnTo>
                <a:lnTo>
                  <a:pt x="5548" y="8346"/>
                </a:lnTo>
                <a:lnTo>
                  <a:pt x="5572" y="8176"/>
                </a:lnTo>
                <a:lnTo>
                  <a:pt x="5548" y="8006"/>
                </a:lnTo>
                <a:lnTo>
                  <a:pt x="5524" y="7835"/>
                </a:lnTo>
                <a:lnTo>
                  <a:pt x="5475" y="7689"/>
                </a:lnTo>
                <a:lnTo>
                  <a:pt x="5402" y="7519"/>
                </a:lnTo>
                <a:lnTo>
                  <a:pt x="5280" y="7397"/>
                </a:lnTo>
                <a:lnTo>
                  <a:pt x="5134" y="7251"/>
                </a:lnTo>
                <a:lnTo>
                  <a:pt x="4988" y="7154"/>
                </a:lnTo>
                <a:lnTo>
                  <a:pt x="4818" y="7105"/>
                </a:lnTo>
                <a:lnTo>
                  <a:pt x="4648" y="7081"/>
                </a:lnTo>
                <a:close/>
                <a:moveTo>
                  <a:pt x="10853" y="7081"/>
                </a:moveTo>
                <a:lnTo>
                  <a:pt x="10682" y="7105"/>
                </a:lnTo>
                <a:lnTo>
                  <a:pt x="10512" y="7178"/>
                </a:lnTo>
                <a:lnTo>
                  <a:pt x="10390" y="7300"/>
                </a:lnTo>
                <a:lnTo>
                  <a:pt x="10269" y="7446"/>
                </a:lnTo>
                <a:lnTo>
                  <a:pt x="10196" y="7568"/>
                </a:lnTo>
                <a:lnTo>
                  <a:pt x="10147" y="7714"/>
                </a:lnTo>
                <a:lnTo>
                  <a:pt x="10098" y="7835"/>
                </a:lnTo>
                <a:lnTo>
                  <a:pt x="10098" y="7981"/>
                </a:lnTo>
                <a:lnTo>
                  <a:pt x="10050" y="8225"/>
                </a:lnTo>
                <a:lnTo>
                  <a:pt x="10050" y="8395"/>
                </a:lnTo>
                <a:lnTo>
                  <a:pt x="10098" y="8565"/>
                </a:lnTo>
                <a:lnTo>
                  <a:pt x="10147" y="8711"/>
                </a:lnTo>
                <a:lnTo>
                  <a:pt x="10244" y="8833"/>
                </a:lnTo>
                <a:lnTo>
                  <a:pt x="10342" y="8955"/>
                </a:lnTo>
                <a:lnTo>
                  <a:pt x="10463" y="9028"/>
                </a:lnTo>
                <a:lnTo>
                  <a:pt x="10609" y="9101"/>
                </a:lnTo>
                <a:lnTo>
                  <a:pt x="10780" y="9149"/>
                </a:lnTo>
                <a:lnTo>
                  <a:pt x="10974" y="9174"/>
                </a:lnTo>
                <a:lnTo>
                  <a:pt x="11144" y="9149"/>
                </a:lnTo>
                <a:lnTo>
                  <a:pt x="11315" y="9101"/>
                </a:lnTo>
                <a:lnTo>
                  <a:pt x="11461" y="9028"/>
                </a:lnTo>
                <a:lnTo>
                  <a:pt x="11582" y="8930"/>
                </a:lnTo>
                <a:lnTo>
                  <a:pt x="11704" y="8809"/>
                </a:lnTo>
                <a:lnTo>
                  <a:pt x="11801" y="8663"/>
                </a:lnTo>
                <a:lnTo>
                  <a:pt x="11874" y="8517"/>
                </a:lnTo>
                <a:lnTo>
                  <a:pt x="11923" y="8346"/>
                </a:lnTo>
                <a:lnTo>
                  <a:pt x="11947" y="8176"/>
                </a:lnTo>
                <a:lnTo>
                  <a:pt x="11923" y="8006"/>
                </a:lnTo>
                <a:lnTo>
                  <a:pt x="11899" y="7835"/>
                </a:lnTo>
                <a:lnTo>
                  <a:pt x="11850" y="7689"/>
                </a:lnTo>
                <a:lnTo>
                  <a:pt x="11777" y="7519"/>
                </a:lnTo>
                <a:lnTo>
                  <a:pt x="11655" y="7397"/>
                </a:lnTo>
                <a:lnTo>
                  <a:pt x="11509" y="7251"/>
                </a:lnTo>
                <a:lnTo>
                  <a:pt x="11363" y="7154"/>
                </a:lnTo>
                <a:lnTo>
                  <a:pt x="11193" y="7105"/>
                </a:lnTo>
                <a:lnTo>
                  <a:pt x="11023" y="7081"/>
                </a:lnTo>
                <a:close/>
                <a:moveTo>
                  <a:pt x="7787" y="10244"/>
                </a:moveTo>
                <a:lnTo>
                  <a:pt x="7470" y="10268"/>
                </a:lnTo>
                <a:lnTo>
                  <a:pt x="7154" y="10293"/>
                </a:lnTo>
                <a:lnTo>
                  <a:pt x="6643" y="10390"/>
                </a:lnTo>
                <a:lnTo>
                  <a:pt x="6132" y="10536"/>
                </a:lnTo>
                <a:lnTo>
                  <a:pt x="5645" y="10731"/>
                </a:lnTo>
                <a:lnTo>
                  <a:pt x="5159" y="10950"/>
                </a:lnTo>
                <a:lnTo>
                  <a:pt x="4745" y="11144"/>
                </a:lnTo>
                <a:lnTo>
                  <a:pt x="4502" y="11266"/>
                </a:lnTo>
                <a:lnTo>
                  <a:pt x="4283" y="11388"/>
                </a:lnTo>
                <a:lnTo>
                  <a:pt x="4088" y="11534"/>
                </a:lnTo>
                <a:lnTo>
                  <a:pt x="3918" y="11704"/>
                </a:lnTo>
                <a:lnTo>
                  <a:pt x="3772" y="11899"/>
                </a:lnTo>
                <a:lnTo>
                  <a:pt x="3723" y="11996"/>
                </a:lnTo>
                <a:lnTo>
                  <a:pt x="3699" y="12118"/>
                </a:lnTo>
                <a:lnTo>
                  <a:pt x="3699" y="12166"/>
                </a:lnTo>
                <a:lnTo>
                  <a:pt x="3699" y="12239"/>
                </a:lnTo>
                <a:lnTo>
                  <a:pt x="3747" y="12288"/>
                </a:lnTo>
                <a:lnTo>
                  <a:pt x="3796" y="12312"/>
                </a:lnTo>
                <a:lnTo>
                  <a:pt x="3918" y="12312"/>
                </a:lnTo>
                <a:lnTo>
                  <a:pt x="3966" y="12288"/>
                </a:lnTo>
                <a:lnTo>
                  <a:pt x="4015" y="12239"/>
                </a:lnTo>
                <a:lnTo>
                  <a:pt x="4161" y="12093"/>
                </a:lnTo>
                <a:lnTo>
                  <a:pt x="4307" y="11947"/>
                </a:lnTo>
                <a:lnTo>
                  <a:pt x="4502" y="11826"/>
                </a:lnTo>
                <a:lnTo>
                  <a:pt x="4721" y="11704"/>
                </a:lnTo>
                <a:lnTo>
                  <a:pt x="5134" y="11509"/>
                </a:lnTo>
                <a:lnTo>
                  <a:pt x="5524" y="11339"/>
                </a:lnTo>
                <a:lnTo>
                  <a:pt x="5937" y="11169"/>
                </a:lnTo>
                <a:lnTo>
                  <a:pt x="6375" y="11023"/>
                </a:lnTo>
                <a:lnTo>
                  <a:pt x="6813" y="10901"/>
                </a:lnTo>
                <a:lnTo>
                  <a:pt x="7032" y="10852"/>
                </a:lnTo>
                <a:lnTo>
                  <a:pt x="7276" y="10828"/>
                </a:lnTo>
                <a:lnTo>
                  <a:pt x="7835" y="10804"/>
                </a:lnTo>
                <a:lnTo>
                  <a:pt x="8419" y="10828"/>
                </a:lnTo>
                <a:lnTo>
                  <a:pt x="9003" y="10901"/>
                </a:lnTo>
                <a:lnTo>
                  <a:pt x="9295" y="10950"/>
                </a:lnTo>
                <a:lnTo>
                  <a:pt x="9587" y="11023"/>
                </a:lnTo>
                <a:lnTo>
                  <a:pt x="9879" y="11120"/>
                </a:lnTo>
                <a:lnTo>
                  <a:pt x="10147" y="11242"/>
                </a:lnTo>
                <a:lnTo>
                  <a:pt x="10415" y="11363"/>
                </a:lnTo>
                <a:lnTo>
                  <a:pt x="10658" y="11509"/>
                </a:lnTo>
                <a:lnTo>
                  <a:pt x="10901" y="11655"/>
                </a:lnTo>
                <a:lnTo>
                  <a:pt x="11120" y="11850"/>
                </a:lnTo>
                <a:lnTo>
                  <a:pt x="11315" y="12045"/>
                </a:lnTo>
                <a:lnTo>
                  <a:pt x="11485" y="12288"/>
                </a:lnTo>
                <a:lnTo>
                  <a:pt x="11582" y="12361"/>
                </a:lnTo>
                <a:lnTo>
                  <a:pt x="11680" y="12410"/>
                </a:lnTo>
                <a:lnTo>
                  <a:pt x="11777" y="12410"/>
                </a:lnTo>
                <a:lnTo>
                  <a:pt x="11874" y="12361"/>
                </a:lnTo>
                <a:lnTo>
                  <a:pt x="11947" y="12288"/>
                </a:lnTo>
                <a:lnTo>
                  <a:pt x="11996" y="12215"/>
                </a:lnTo>
                <a:lnTo>
                  <a:pt x="12020" y="12118"/>
                </a:lnTo>
                <a:lnTo>
                  <a:pt x="11972" y="12020"/>
                </a:lnTo>
                <a:lnTo>
                  <a:pt x="11753" y="11753"/>
                </a:lnTo>
                <a:lnTo>
                  <a:pt x="11534" y="11509"/>
                </a:lnTo>
                <a:lnTo>
                  <a:pt x="11290" y="11290"/>
                </a:lnTo>
                <a:lnTo>
                  <a:pt x="11023" y="11096"/>
                </a:lnTo>
                <a:lnTo>
                  <a:pt x="10731" y="10925"/>
                </a:lnTo>
                <a:lnTo>
                  <a:pt x="10439" y="10779"/>
                </a:lnTo>
                <a:lnTo>
                  <a:pt x="10123" y="10633"/>
                </a:lnTo>
                <a:lnTo>
                  <a:pt x="9806" y="10536"/>
                </a:lnTo>
                <a:lnTo>
                  <a:pt x="9466" y="10439"/>
                </a:lnTo>
                <a:lnTo>
                  <a:pt x="9149" y="10366"/>
                </a:lnTo>
                <a:lnTo>
                  <a:pt x="8809" y="10317"/>
                </a:lnTo>
                <a:lnTo>
                  <a:pt x="8468" y="10268"/>
                </a:lnTo>
                <a:lnTo>
                  <a:pt x="8127" y="10244"/>
                </a:lnTo>
                <a:close/>
                <a:moveTo>
                  <a:pt x="8517" y="682"/>
                </a:moveTo>
                <a:lnTo>
                  <a:pt x="8663" y="706"/>
                </a:lnTo>
                <a:lnTo>
                  <a:pt x="9125" y="755"/>
                </a:lnTo>
                <a:lnTo>
                  <a:pt x="9563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0" y="1241"/>
                </a:lnTo>
                <a:lnTo>
                  <a:pt x="11461" y="1411"/>
                </a:lnTo>
                <a:lnTo>
                  <a:pt x="11777" y="1557"/>
                </a:lnTo>
                <a:lnTo>
                  <a:pt x="11777" y="1582"/>
                </a:lnTo>
                <a:lnTo>
                  <a:pt x="11728" y="1655"/>
                </a:lnTo>
                <a:lnTo>
                  <a:pt x="11753" y="1752"/>
                </a:lnTo>
                <a:lnTo>
                  <a:pt x="11777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72" y="1776"/>
                </a:lnTo>
                <a:lnTo>
                  <a:pt x="11996" y="1752"/>
                </a:lnTo>
                <a:lnTo>
                  <a:pt x="12020" y="1728"/>
                </a:lnTo>
                <a:lnTo>
                  <a:pt x="12045" y="1728"/>
                </a:lnTo>
                <a:lnTo>
                  <a:pt x="12142" y="1801"/>
                </a:lnTo>
                <a:lnTo>
                  <a:pt x="12118" y="1874"/>
                </a:lnTo>
                <a:lnTo>
                  <a:pt x="12093" y="1947"/>
                </a:lnTo>
                <a:lnTo>
                  <a:pt x="12118" y="1995"/>
                </a:lnTo>
                <a:lnTo>
                  <a:pt x="12142" y="2020"/>
                </a:lnTo>
                <a:lnTo>
                  <a:pt x="12191" y="2044"/>
                </a:lnTo>
                <a:lnTo>
                  <a:pt x="12215" y="2020"/>
                </a:lnTo>
                <a:lnTo>
                  <a:pt x="12264" y="1995"/>
                </a:lnTo>
                <a:lnTo>
                  <a:pt x="12337" y="1922"/>
                </a:lnTo>
                <a:lnTo>
                  <a:pt x="12556" y="2068"/>
                </a:lnTo>
                <a:lnTo>
                  <a:pt x="12507" y="2190"/>
                </a:lnTo>
                <a:lnTo>
                  <a:pt x="12507" y="2239"/>
                </a:lnTo>
                <a:lnTo>
                  <a:pt x="12507" y="2336"/>
                </a:lnTo>
                <a:lnTo>
                  <a:pt x="12531" y="2385"/>
                </a:lnTo>
                <a:lnTo>
                  <a:pt x="12556" y="2409"/>
                </a:lnTo>
                <a:lnTo>
                  <a:pt x="12604" y="2409"/>
                </a:lnTo>
                <a:lnTo>
                  <a:pt x="12653" y="2385"/>
                </a:lnTo>
                <a:lnTo>
                  <a:pt x="12702" y="2360"/>
                </a:lnTo>
                <a:lnTo>
                  <a:pt x="12750" y="2287"/>
                </a:lnTo>
                <a:lnTo>
                  <a:pt x="12775" y="2239"/>
                </a:lnTo>
                <a:lnTo>
                  <a:pt x="12969" y="2409"/>
                </a:lnTo>
                <a:lnTo>
                  <a:pt x="12896" y="2531"/>
                </a:lnTo>
                <a:lnTo>
                  <a:pt x="12848" y="2604"/>
                </a:lnTo>
                <a:lnTo>
                  <a:pt x="12848" y="2677"/>
                </a:lnTo>
                <a:lnTo>
                  <a:pt x="12848" y="2725"/>
                </a:lnTo>
                <a:lnTo>
                  <a:pt x="12872" y="2750"/>
                </a:lnTo>
                <a:lnTo>
                  <a:pt x="12921" y="2774"/>
                </a:lnTo>
                <a:lnTo>
                  <a:pt x="12969" y="2774"/>
                </a:lnTo>
                <a:lnTo>
                  <a:pt x="13091" y="2701"/>
                </a:lnTo>
                <a:lnTo>
                  <a:pt x="13188" y="2604"/>
                </a:lnTo>
                <a:lnTo>
                  <a:pt x="13310" y="2725"/>
                </a:lnTo>
                <a:lnTo>
                  <a:pt x="13407" y="2823"/>
                </a:lnTo>
                <a:lnTo>
                  <a:pt x="13261" y="3017"/>
                </a:lnTo>
                <a:lnTo>
                  <a:pt x="13237" y="3066"/>
                </a:lnTo>
                <a:lnTo>
                  <a:pt x="13188" y="3163"/>
                </a:lnTo>
                <a:lnTo>
                  <a:pt x="13188" y="3236"/>
                </a:lnTo>
                <a:lnTo>
                  <a:pt x="13213" y="3285"/>
                </a:lnTo>
                <a:lnTo>
                  <a:pt x="13237" y="3309"/>
                </a:lnTo>
                <a:lnTo>
                  <a:pt x="13334" y="3285"/>
                </a:lnTo>
                <a:lnTo>
                  <a:pt x="13407" y="3236"/>
                </a:lnTo>
                <a:lnTo>
                  <a:pt x="13553" y="3115"/>
                </a:lnTo>
                <a:lnTo>
                  <a:pt x="13602" y="3042"/>
                </a:lnTo>
                <a:lnTo>
                  <a:pt x="13797" y="3309"/>
                </a:lnTo>
                <a:lnTo>
                  <a:pt x="13699" y="3407"/>
                </a:lnTo>
                <a:lnTo>
                  <a:pt x="13553" y="3504"/>
                </a:lnTo>
                <a:lnTo>
                  <a:pt x="13505" y="3577"/>
                </a:lnTo>
                <a:lnTo>
                  <a:pt x="13480" y="3650"/>
                </a:lnTo>
                <a:lnTo>
                  <a:pt x="13480" y="3699"/>
                </a:lnTo>
                <a:lnTo>
                  <a:pt x="13529" y="3723"/>
                </a:lnTo>
                <a:lnTo>
                  <a:pt x="13626" y="3747"/>
                </a:lnTo>
                <a:lnTo>
                  <a:pt x="13699" y="3723"/>
                </a:lnTo>
                <a:lnTo>
                  <a:pt x="13797" y="3674"/>
                </a:lnTo>
                <a:lnTo>
                  <a:pt x="13870" y="3626"/>
                </a:lnTo>
                <a:lnTo>
                  <a:pt x="13967" y="3577"/>
                </a:lnTo>
                <a:lnTo>
                  <a:pt x="14162" y="3918"/>
                </a:lnTo>
                <a:lnTo>
                  <a:pt x="14064" y="3991"/>
                </a:lnTo>
                <a:lnTo>
                  <a:pt x="13870" y="4161"/>
                </a:lnTo>
                <a:lnTo>
                  <a:pt x="13772" y="4234"/>
                </a:lnTo>
                <a:lnTo>
                  <a:pt x="13724" y="4331"/>
                </a:lnTo>
                <a:lnTo>
                  <a:pt x="13724" y="4356"/>
                </a:lnTo>
                <a:lnTo>
                  <a:pt x="13724" y="4380"/>
                </a:lnTo>
                <a:lnTo>
                  <a:pt x="13845" y="4380"/>
                </a:lnTo>
                <a:lnTo>
                  <a:pt x="13967" y="4356"/>
                </a:lnTo>
                <a:lnTo>
                  <a:pt x="14089" y="4307"/>
                </a:lnTo>
                <a:lnTo>
                  <a:pt x="14186" y="4234"/>
                </a:lnTo>
                <a:lnTo>
                  <a:pt x="14308" y="4161"/>
                </a:lnTo>
                <a:lnTo>
                  <a:pt x="14527" y="4696"/>
                </a:lnTo>
                <a:lnTo>
                  <a:pt x="14356" y="4769"/>
                </a:lnTo>
                <a:lnTo>
                  <a:pt x="14210" y="4842"/>
                </a:lnTo>
                <a:lnTo>
                  <a:pt x="14089" y="4940"/>
                </a:lnTo>
                <a:lnTo>
                  <a:pt x="13967" y="5061"/>
                </a:lnTo>
                <a:lnTo>
                  <a:pt x="13943" y="5134"/>
                </a:lnTo>
                <a:lnTo>
                  <a:pt x="13918" y="5207"/>
                </a:lnTo>
                <a:lnTo>
                  <a:pt x="13918" y="5256"/>
                </a:lnTo>
                <a:lnTo>
                  <a:pt x="13943" y="5280"/>
                </a:lnTo>
                <a:lnTo>
                  <a:pt x="13967" y="5305"/>
                </a:lnTo>
                <a:lnTo>
                  <a:pt x="14016" y="5305"/>
                </a:lnTo>
                <a:lnTo>
                  <a:pt x="14137" y="5256"/>
                </a:lnTo>
                <a:lnTo>
                  <a:pt x="14259" y="5183"/>
                </a:lnTo>
                <a:lnTo>
                  <a:pt x="14551" y="5037"/>
                </a:lnTo>
                <a:lnTo>
                  <a:pt x="14624" y="5013"/>
                </a:lnTo>
                <a:lnTo>
                  <a:pt x="14770" y="5524"/>
                </a:lnTo>
                <a:lnTo>
                  <a:pt x="14454" y="5670"/>
                </a:lnTo>
                <a:lnTo>
                  <a:pt x="14186" y="5791"/>
                </a:lnTo>
                <a:lnTo>
                  <a:pt x="13943" y="5937"/>
                </a:lnTo>
                <a:lnTo>
                  <a:pt x="13943" y="5986"/>
                </a:lnTo>
                <a:lnTo>
                  <a:pt x="13943" y="6010"/>
                </a:lnTo>
                <a:lnTo>
                  <a:pt x="14113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51" y="6010"/>
                </a:lnTo>
                <a:lnTo>
                  <a:pt x="14867" y="5889"/>
                </a:lnTo>
                <a:lnTo>
                  <a:pt x="14989" y="6424"/>
                </a:lnTo>
                <a:lnTo>
                  <a:pt x="14819" y="6497"/>
                </a:lnTo>
                <a:lnTo>
                  <a:pt x="14429" y="6619"/>
                </a:lnTo>
                <a:lnTo>
                  <a:pt x="14040" y="6740"/>
                </a:lnTo>
                <a:lnTo>
                  <a:pt x="13991" y="6789"/>
                </a:lnTo>
                <a:lnTo>
                  <a:pt x="13991" y="6813"/>
                </a:lnTo>
                <a:lnTo>
                  <a:pt x="14016" y="6862"/>
                </a:lnTo>
                <a:lnTo>
                  <a:pt x="14064" y="6886"/>
                </a:lnTo>
                <a:lnTo>
                  <a:pt x="14235" y="6886"/>
                </a:lnTo>
                <a:lnTo>
                  <a:pt x="14429" y="6862"/>
                </a:lnTo>
                <a:lnTo>
                  <a:pt x="14794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67" y="7227"/>
                </a:lnTo>
                <a:lnTo>
                  <a:pt x="14454" y="7349"/>
                </a:lnTo>
                <a:lnTo>
                  <a:pt x="14259" y="7422"/>
                </a:lnTo>
                <a:lnTo>
                  <a:pt x="14064" y="7543"/>
                </a:lnTo>
                <a:lnTo>
                  <a:pt x="14040" y="7592"/>
                </a:lnTo>
                <a:lnTo>
                  <a:pt x="14040" y="7665"/>
                </a:lnTo>
                <a:lnTo>
                  <a:pt x="14089" y="7714"/>
                </a:lnTo>
                <a:lnTo>
                  <a:pt x="14162" y="7738"/>
                </a:lnTo>
                <a:lnTo>
                  <a:pt x="14356" y="7714"/>
                </a:lnTo>
                <a:lnTo>
                  <a:pt x="14551" y="7665"/>
                </a:lnTo>
                <a:lnTo>
                  <a:pt x="14940" y="7568"/>
                </a:lnTo>
                <a:lnTo>
                  <a:pt x="15159" y="7519"/>
                </a:lnTo>
                <a:lnTo>
                  <a:pt x="15208" y="7981"/>
                </a:lnTo>
                <a:lnTo>
                  <a:pt x="14892" y="8030"/>
                </a:lnTo>
                <a:lnTo>
                  <a:pt x="14648" y="8054"/>
                </a:lnTo>
                <a:lnTo>
                  <a:pt x="14381" y="8079"/>
                </a:lnTo>
                <a:lnTo>
                  <a:pt x="14259" y="8103"/>
                </a:lnTo>
                <a:lnTo>
                  <a:pt x="14137" y="8152"/>
                </a:lnTo>
                <a:lnTo>
                  <a:pt x="14040" y="8200"/>
                </a:lnTo>
                <a:lnTo>
                  <a:pt x="13943" y="8298"/>
                </a:lnTo>
                <a:lnTo>
                  <a:pt x="13918" y="8322"/>
                </a:lnTo>
                <a:lnTo>
                  <a:pt x="13918" y="8346"/>
                </a:lnTo>
                <a:lnTo>
                  <a:pt x="13943" y="8395"/>
                </a:lnTo>
                <a:lnTo>
                  <a:pt x="13967" y="8395"/>
                </a:lnTo>
                <a:lnTo>
                  <a:pt x="14089" y="8419"/>
                </a:lnTo>
                <a:lnTo>
                  <a:pt x="14210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32" y="8395"/>
                </a:lnTo>
                <a:lnTo>
                  <a:pt x="15232" y="8857"/>
                </a:lnTo>
                <a:lnTo>
                  <a:pt x="14746" y="8882"/>
                </a:lnTo>
                <a:lnTo>
                  <a:pt x="14527" y="8882"/>
                </a:lnTo>
                <a:lnTo>
                  <a:pt x="14308" y="8906"/>
                </a:lnTo>
                <a:lnTo>
                  <a:pt x="14089" y="8955"/>
                </a:lnTo>
                <a:lnTo>
                  <a:pt x="13991" y="8979"/>
                </a:lnTo>
                <a:lnTo>
                  <a:pt x="13894" y="9028"/>
                </a:lnTo>
                <a:lnTo>
                  <a:pt x="13870" y="9052"/>
                </a:lnTo>
                <a:lnTo>
                  <a:pt x="13894" y="9076"/>
                </a:lnTo>
                <a:lnTo>
                  <a:pt x="13967" y="9125"/>
                </a:lnTo>
                <a:lnTo>
                  <a:pt x="14089" y="9174"/>
                </a:lnTo>
                <a:lnTo>
                  <a:pt x="14308" y="9222"/>
                </a:lnTo>
                <a:lnTo>
                  <a:pt x="14746" y="9222"/>
                </a:lnTo>
                <a:lnTo>
                  <a:pt x="14965" y="9247"/>
                </a:lnTo>
                <a:lnTo>
                  <a:pt x="15208" y="9247"/>
                </a:lnTo>
                <a:lnTo>
                  <a:pt x="15184" y="9465"/>
                </a:lnTo>
                <a:lnTo>
                  <a:pt x="14989" y="9514"/>
                </a:lnTo>
                <a:lnTo>
                  <a:pt x="14746" y="9563"/>
                </a:lnTo>
                <a:lnTo>
                  <a:pt x="14502" y="9660"/>
                </a:lnTo>
                <a:lnTo>
                  <a:pt x="14283" y="9757"/>
                </a:lnTo>
                <a:lnTo>
                  <a:pt x="14064" y="9879"/>
                </a:lnTo>
                <a:lnTo>
                  <a:pt x="14040" y="9903"/>
                </a:lnTo>
                <a:lnTo>
                  <a:pt x="14040" y="9952"/>
                </a:lnTo>
                <a:lnTo>
                  <a:pt x="14064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111" y="9879"/>
                </a:lnTo>
                <a:lnTo>
                  <a:pt x="14989" y="10390"/>
                </a:lnTo>
                <a:lnTo>
                  <a:pt x="14551" y="10463"/>
                </a:lnTo>
                <a:lnTo>
                  <a:pt x="14356" y="10487"/>
                </a:lnTo>
                <a:lnTo>
                  <a:pt x="14186" y="10512"/>
                </a:lnTo>
                <a:lnTo>
                  <a:pt x="14016" y="10560"/>
                </a:lnTo>
                <a:lnTo>
                  <a:pt x="13943" y="10609"/>
                </a:lnTo>
                <a:lnTo>
                  <a:pt x="13870" y="10682"/>
                </a:lnTo>
                <a:lnTo>
                  <a:pt x="13845" y="10731"/>
                </a:lnTo>
                <a:lnTo>
                  <a:pt x="13845" y="10804"/>
                </a:lnTo>
                <a:lnTo>
                  <a:pt x="13894" y="10852"/>
                </a:lnTo>
                <a:lnTo>
                  <a:pt x="13918" y="10901"/>
                </a:lnTo>
                <a:lnTo>
                  <a:pt x="13991" y="10925"/>
                </a:lnTo>
                <a:lnTo>
                  <a:pt x="14089" y="10950"/>
                </a:lnTo>
                <a:lnTo>
                  <a:pt x="14259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502" y="11339"/>
                </a:lnTo>
                <a:lnTo>
                  <a:pt x="14308" y="11315"/>
                </a:lnTo>
                <a:lnTo>
                  <a:pt x="14113" y="11339"/>
                </a:lnTo>
                <a:lnTo>
                  <a:pt x="13918" y="11363"/>
                </a:lnTo>
                <a:lnTo>
                  <a:pt x="13748" y="11436"/>
                </a:lnTo>
                <a:lnTo>
                  <a:pt x="13748" y="11461"/>
                </a:lnTo>
                <a:lnTo>
                  <a:pt x="13748" y="11485"/>
                </a:lnTo>
                <a:lnTo>
                  <a:pt x="13918" y="11558"/>
                </a:lnTo>
                <a:lnTo>
                  <a:pt x="14089" y="11607"/>
                </a:lnTo>
                <a:lnTo>
                  <a:pt x="14454" y="11655"/>
                </a:lnTo>
                <a:lnTo>
                  <a:pt x="14210" y="12069"/>
                </a:lnTo>
                <a:lnTo>
                  <a:pt x="13991" y="12069"/>
                </a:lnTo>
                <a:lnTo>
                  <a:pt x="13748" y="12093"/>
                </a:lnTo>
                <a:lnTo>
                  <a:pt x="13626" y="12069"/>
                </a:lnTo>
                <a:lnTo>
                  <a:pt x="13480" y="12045"/>
                </a:lnTo>
                <a:lnTo>
                  <a:pt x="13359" y="12020"/>
                </a:lnTo>
                <a:lnTo>
                  <a:pt x="13237" y="12020"/>
                </a:lnTo>
                <a:lnTo>
                  <a:pt x="13213" y="12045"/>
                </a:lnTo>
                <a:lnTo>
                  <a:pt x="13188" y="12069"/>
                </a:lnTo>
                <a:lnTo>
                  <a:pt x="13213" y="12166"/>
                </a:lnTo>
                <a:lnTo>
                  <a:pt x="13261" y="12239"/>
                </a:lnTo>
                <a:lnTo>
                  <a:pt x="13334" y="12312"/>
                </a:lnTo>
                <a:lnTo>
                  <a:pt x="13432" y="12361"/>
                </a:lnTo>
                <a:lnTo>
                  <a:pt x="13553" y="12385"/>
                </a:lnTo>
                <a:lnTo>
                  <a:pt x="13675" y="12410"/>
                </a:lnTo>
                <a:lnTo>
                  <a:pt x="13943" y="12434"/>
                </a:lnTo>
                <a:lnTo>
                  <a:pt x="13602" y="12823"/>
                </a:lnTo>
                <a:lnTo>
                  <a:pt x="13091" y="12726"/>
                </a:lnTo>
                <a:lnTo>
                  <a:pt x="12872" y="12677"/>
                </a:lnTo>
                <a:lnTo>
                  <a:pt x="12750" y="12677"/>
                </a:lnTo>
                <a:lnTo>
                  <a:pt x="12629" y="12702"/>
                </a:lnTo>
                <a:lnTo>
                  <a:pt x="12604" y="12726"/>
                </a:lnTo>
                <a:lnTo>
                  <a:pt x="12604" y="12775"/>
                </a:lnTo>
                <a:lnTo>
                  <a:pt x="12629" y="12848"/>
                </a:lnTo>
                <a:lnTo>
                  <a:pt x="12677" y="12921"/>
                </a:lnTo>
                <a:lnTo>
                  <a:pt x="12750" y="12969"/>
                </a:lnTo>
                <a:lnTo>
                  <a:pt x="12848" y="13018"/>
                </a:lnTo>
                <a:lnTo>
                  <a:pt x="13042" y="13115"/>
                </a:lnTo>
                <a:lnTo>
                  <a:pt x="13261" y="13164"/>
                </a:lnTo>
                <a:lnTo>
                  <a:pt x="13115" y="13286"/>
                </a:lnTo>
                <a:lnTo>
                  <a:pt x="13067" y="13286"/>
                </a:lnTo>
                <a:lnTo>
                  <a:pt x="12604" y="13261"/>
                </a:lnTo>
                <a:lnTo>
                  <a:pt x="12361" y="13213"/>
                </a:lnTo>
                <a:lnTo>
                  <a:pt x="12239" y="13188"/>
                </a:lnTo>
                <a:lnTo>
                  <a:pt x="12118" y="13188"/>
                </a:lnTo>
                <a:lnTo>
                  <a:pt x="12045" y="13213"/>
                </a:lnTo>
                <a:lnTo>
                  <a:pt x="11996" y="13261"/>
                </a:lnTo>
                <a:lnTo>
                  <a:pt x="11996" y="13334"/>
                </a:lnTo>
                <a:lnTo>
                  <a:pt x="12020" y="13383"/>
                </a:lnTo>
                <a:lnTo>
                  <a:pt x="12142" y="13505"/>
                </a:lnTo>
                <a:lnTo>
                  <a:pt x="12312" y="13578"/>
                </a:lnTo>
                <a:lnTo>
                  <a:pt x="12483" y="13626"/>
                </a:lnTo>
                <a:lnTo>
                  <a:pt x="12677" y="13651"/>
                </a:lnTo>
                <a:lnTo>
                  <a:pt x="12239" y="13943"/>
                </a:lnTo>
                <a:lnTo>
                  <a:pt x="12166" y="13918"/>
                </a:lnTo>
                <a:lnTo>
                  <a:pt x="11704" y="13821"/>
                </a:lnTo>
                <a:lnTo>
                  <a:pt x="11485" y="13772"/>
                </a:lnTo>
                <a:lnTo>
                  <a:pt x="11266" y="13724"/>
                </a:lnTo>
                <a:lnTo>
                  <a:pt x="11242" y="13748"/>
                </a:lnTo>
                <a:lnTo>
                  <a:pt x="11217" y="13748"/>
                </a:lnTo>
                <a:lnTo>
                  <a:pt x="11217" y="13821"/>
                </a:lnTo>
                <a:lnTo>
                  <a:pt x="11266" y="13894"/>
                </a:lnTo>
                <a:lnTo>
                  <a:pt x="11315" y="13967"/>
                </a:lnTo>
                <a:lnTo>
                  <a:pt x="11461" y="14064"/>
                </a:lnTo>
                <a:lnTo>
                  <a:pt x="11631" y="14137"/>
                </a:lnTo>
                <a:lnTo>
                  <a:pt x="11801" y="14210"/>
                </a:lnTo>
                <a:lnTo>
                  <a:pt x="11461" y="14381"/>
                </a:lnTo>
                <a:lnTo>
                  <a:pt x="11388" y="14332"/>
                </a:lnTo>
                <a:lnTo>
                  <a:pt x="11339" y="14308"/>
                </a:lnTo>
                <a:lnTo>
                  <a:pt x="11193" y="14259"/>
                </a:lnTo>
                <a:lnTo>
                  <a:pt x="10901" y="14235"/>
                </a:lnTo>
                <a:lnTo>
                  <a:pt x="10658" y="14210"/>
                </a:lnTo>
                <a:lnTo>
                  <a:pt x="10512" y="14210"/>
                </a:lnTo>
                <a:lnTo>
                  <a:pt x="10390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415" y="14381"/>
                </a:lnTo>
                <a:lnTo>
                  <a:pt x="10488" y="14478"/>
                </a:lnTo>
                <a:lnTo>
                  <a:pt x="10634" y="14551"/>
                </a:lnTo>
                <a:lnTo>
                  <a:pt x="10731" y="14575"/>
                </a:lnTo>
                <a:lnTo>
                  <a:pt x="10901" y="14624"/>
                </a:lnTo>
                <a:lnTo>
                  <a:pt x="10512" y="14746"/>
                </a:lnTo>
                <a:lnTo>
                  <a:pt x="10317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6" y="14600"/>
                </a:lnTo>
                <a:lnTo>
                  <a:pt x="9709" y="14648"/>
                </a:lnTo>
                <a:lnTo>
                  <a:pt x="9685" y="14673"/>
                </a:lnTo>
                <a:lnTo>
                  <a:pt x="9685" y="14721"/>
                </a:lnTo>
                <a:lnTo>
                  <a:pt x="9733" y="14794"/>
                </a:lnTo>
                <a:lnTo>
                  <a:pt x="9806" y="14843"/>
                </a:lnTo>
                <a:lnTo>
                  <a:pt x="9952" y="14916"/>
                </a:lnTo>
                <a:lnTo>
                  <a:pt x="9636" y="14989"/>
                </a:lnTo>
                <a:lnTo>
                  <a:pt x="9587" y="14940"/>
                </a:lnTo>
                <a:lnTo>
                  <a:pt x="9539" y="14916"/>
                </a:lnTo>
                <a:lnTo>
                  <a:pt x="9441" y="14867"/>
                </a:lnTo>
                <a:lnTo>
                  <a:pt x="9247" y="14843"/>
                </a:lnTo>
                <a:lnTo>
                  <a:pt x="9149" y="14843"/>
                </a:lnTo>
                <a:lnTo>
                  <a:pt x="9052" y="14867"/>
                </a:lnTo>
                <a:lnTo>
                  <a:pt x="9028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3" y="15062"/>
                </a:lnTo>
                <a:lnTo>
                  <a:pt x="9028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521" y="15062"/>
                </a:lnTo>
                <a:lnTo>
                  <a:pt x="6156" y="14989"/>
                </a:lnTo>
                <a:lnTo>
                  <a:pt x="5816" y="14916"/>
                </a:lnTo>
                <a:lnTo>
                  <a:pt x="5475" y="14819"/>
                </a:lnTo>
                <a:lnTo>
                  <a:pt x="5134" y="14697"/>
                </a:lnTo>
                <a:lnTo>
                  <a:pt x="4818" y="14575"/>
                </a:lnTo>
                <a:lnTo>
                  <a:pt x="4477" y="14405"/>
                </a:lnTo>
                <a:lnTo>
                  <a:pt x="4161" y="14259"/>
                </a:lnTo>
                <a:lnTo>
                  <a:pt x="3869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42" y="13456"/>
                </a:lnTo>
                <a:lnTo>
                  <a:pt x="2799" y="13237"/>
                </a:lnTo>
                <a:lnTo>
                  <a:pt x="2555" y="12994"/>
                </a:lnTo>
                <a:lnTo>
                  <a:pt x="2336" y="12775"/>
                </a:lnTo>
                <a:lnTo>
                  <a:pt x="2117" y="12507"/>
                </a:lnTo>
                <a:lnTo>
                  <a:pt x="1923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49" y="10195"/>
                </a:lnTo>
                <a:lnTo>
                  <a:pt x="901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803" y="7397"/>
                </a:lnTo>
                <a:lnTo>
                  <a:pt x="852" y="6862"/>
                </a:lnTo>
                <a:lnTo>
                  <a:pt x="974" y="6351"/>
                </a:lnTo>
                <a:lnTo>
                  <a:pt x="1095" y="5840"/>
                </a:lnTo>
                <a:lnTo>
                  <a:pt x="1290" y="5353"/>
                </a:lnTo>
                <a:lnTo>
                  <a:pt x="1412" y="5061"/>
                </a:lnTo>
                <a:lnTo>
                  <a:pt x="1582" y="4745"/>
                </a:lnTo>
                <a:lnTo>
                  <a:pt x="1777" y="4404"/>
                </a:lnTo>
                <a:lnTo>
                  <a:pt x="2020" y="4064"/>
                </a:lnTo>
                <a:lnTo>
                  <a:pt x="2288" y="3699"/>
                </a:lnTo>
                <a:lnTo>
                  <a:pt x="2580" y="3334"/>
                </a:lnTo>
                <a:lnTo>
                  <a:pt x="2920" y="2944"/>
                </a:lnTo>
                <a:lnTo>
                  <a:pt x="3285" y="2604"/>
                </a:lnTo>
                <a:lnTo>
                  <a:pt x="3674" y="2263"/>
                </a:lnTo>
                <a:lnTo>
                  <a:pt x="4088" y="1922"/>
                </a:lnTo>
                <a:lnTo>
                  <a:pt x="4550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59" y="974"/>
                </a:lnTo>
                <a:lnTo>
                  <a:pt x="6327" y="925"/>
                </a:lnTo>
                <a:lnTo>
                  <a:pt x="6594" y="876"/>
                </a:lnTo>
                <a:lnTo>
                  <a:pt x="6886" y="828"/>
                </a:lnTo>
                <a:lnTo>
                  <a:pt x="7178" y="803"/>
                </a:lnTo>
                <a:lnTo>
                  <a:pt x="7543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2" y="25"/>
                </a:lnTo>
                <a:lnTo>
                  <a:pt x="7397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81" y="146"/>
                </a:lnTo>
                <a:lnTo>
                  <a:pt x="5864" y="219"/>
                </a:lnTo>
                <a:lnTo>
                  <a:pt x="5548" y="317"/>
                </a:lnTo>
                <a:lnTo>
                  <a:pt x="5232" y="438"/>
                </a:lnTo>
                <a:lnTo>
                  <a:pt x="4940" y="560"/>
                </a:lnTo>
                <a:lnTo>
                  <a:pt x="4331" y="876"/>
                </a:lnTo>
                <a:lnTo>
                  <a:pt x="3772" y="1217"/>
                </a:lnTo>
                <a:lnTo>
                  <a:pt x="3236" y="1606"/>
                </a:lnTo>
                <a:lnTo>
                  <a:pt x="2774" y="1995"/>
                </a:lnTo>
                <a:lnTo>
                  <a:pt x="2507" y="2239"/>
                </a:lnTo>
                <a:lnTo>
                  <a:pt x="2263" y="2482"/>
                </a:lnTo>
                <a:lnTo>
                  <a:pt x="2044" y="2725"/>
                </a:lnTo>
                <a:lnTo>
                  <a:pt x="1825" y="2993"/>
                </a:lnTo>
                <a:lnTo>
                  <a:pt x="1655" y="3261"/>
                </a:lnTo>
                <a:lnTo>
                  <a:pt x="1460" y="3528"/>
                </a:lnTo>
                <a:lnTo>
                  <a:pt x="1144" y="4088"/>
                </a:lnTo>
                <a:lnTo>
                  <a:pt x="876" y="4696"/>
                </a:lnTo>
                <a:lnTo>
                  <a:pt x="633" y="5305"/>
                </a:lnTo>
                <a:lnTo>
                  <a:pt x="414" y="5962"/>
                </a:lnTo>
                <a:lnTo>
                  <a:pt x="219" y="6643"/>
                </a:lnTo>
                <a:lnTo>
                  <a:pt x="146" y="7008"/>
                </a:lnTo>
                <a:lnTo>
                  <a:pt x="73" y="7373"/>
                </a:lnTo>
                <a:lnTo>
                  <a:pt x="25" y="7738"/>
                </a:lnTo>
                <a:lnTo>
                  <a:pt x="25" y="8103"/>
                </a:lnTo>
                <a:lnTo>
                  <a:pt x="0" y="8468"/>
                </a:lnTo>
                <a:lnTo>
                  <a:pt x="25" y="8809"/>
                </a:lnTo>
                <a:lnTo>
                  <a:pt x="73" y="9174"/>
                </a:lnTo>
                <a:lnTo>
                  <a:pt x="122" y="9514"/>
                </a:lnTo>
                <a:lnTo>
                  <a:pt x="195" y="9879"/>
                </a:lnTo>
                <a:lnTo>
                  <a:pt x="292" y="10220"/>
                </a:lnTo>
                <a:lnTo>
                  <a:pt x="390" y="10560"/>
                </a:lnTo>
                <a:lnTo>
                  <a:pt x="511" y="10901"/>
                </a:lnTo>
                <a:lnTo>
                  <a:pt x="657" y="11242"/>
                </a:lnTo>
                <a:lnTo>
                  <a:pt x="828" y="11582"/>
                </a:lnTo>
                <a:lnTo>
                  <a:pt x="1168" y="12264"/>
                </a:lnTo>
                <a:lnTo>
                  <a:pt x="1412" y="12629"/>
                </a:lnTo>
                <a:lnTo>
                  <a:pt x="1655" y="12994"/>
                </a:lnTo>
                <a:lnTo>
                  <a:pt x="1898" y="13334"/>
                </a:lnTo>
                <a:lnTo>
                  <a:pt x="2166" y="13651"/>
                </a:lnTo>
                <a:lnTo>
                  <a:pt x="2458" y="13943"/>
                </a:lnTo>
                <a:lnTo>
                  <a:pt x="2750" y="14235"/>
                </a:lnTo>
                <a:lnTo>
                  <a:pt x="3066" y="14502"/>
                </a:lnTo>
                <a:lnTo>
                  <a:pt x="3382" y="14746"/>
                </a:lnTo>
                <a:lnTo>
                  <a:pt x="3723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818" y="15500"/>
                </a:lnTo>
                <a:lnTo>
                  <a:pt x="5207" y="15622"/>
                </a:lnTo>
                <a:lnTo>
                  <a:pt x="5597" y="15743"/>
                </a:lnTo>
                <a:lnTo>
                  <a:pt x="6010" y="15816"/>
                </a:lnTo>
                <a:lnTo>
                  <a:pt x="6448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76" y="15914"/>
                </a:lnTo>
                <a:lnTo>
                  <a:pt x="8590" y="15889"/>
                </a:lnTo>
                <a:lnTo>
                  <a:pt x="9028" y="15841"/>
                </a:lnTo>
                <a:lnTo>
                  <a:pt x="9441" y="15768"/>
                </a:lnTo>
                <a:lnTo>
                  <a:pt x="9855" y="15670"/>
                </a:lnTo>
                <a:lnTo>
                  <a:pt x="10269" y="15573"/>
                </a:lnTo>
                <a:lnTo>
                  <a:pt x="10682" y="15451"/>
                </a:lnTo>
                <a:lnTo>
                  <a:pt x="11071" y="15305"/>
                </a:lnTo>
                <a:lnTo>
                  <a:pt x="11461" y="15135"/>
                </a:lnTo>
                <a:lnTo>
                  <a:pt x="11850" y="14940"/>
                </a:lnTo>
                <a:lnTo>
                  <a:pt x="12215" y="14721"/>
                </a:lnTo>
                <a:lnTo>
                  <a:pt x="12580" y="14478"/>
                </a:lnTo>
                <a:lnTo>
                  <a:pt x="12945" y="14235"/>
                </a:lnTo>
                <a:lnTo>
                  <a:pt x="13286" y="13943"/>
                </a:lnTo>
                <a:lnTo>
                  <a:pt x="13602" y="13651"/>
                </a:lnTo>
                <a:lnTo>
                  <a:pt x="13918" y="13334"/>
                </a:lnTo>
                <a:lnTo>
                  <a:pt x="14186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59" y="11582"/>
                </a:lnTo>
                <a:lnTo>
                  <a:pt x="15159" y="11534"/>
                </a:lnTo>
                <a:lnTo>
                  <a:pt x="15354" y="11096"/>
                </a:lnTo>
                <a:lnTo>
                  <a:pt x="15524" y="10658"/>
                </a:lnTo>
                <a:lnTo>
                  <a:pt x="15646" y="10195"/>
                </a:lnTo>
                <a:lnTo>
                  <a:pt x="15743" y="9733"/>
                </a:lnTo>
                <a:lnTo>
                  <a:pt x="15768" y="9709"/>
                </a:lnTo>
                <a:lnTo>
                  <a:pt x="15792" y="9684"/>
                </a:lnTo>
                <a:lnTo>
                  <a:pt x="15792" y="9636"/>
                </a:lnTo>
                <a:lnTo>
                  <a:pt x="15792" y="9611"/>
                </a:lnTo>
                <a:lnTo>
                  <a:pt x="15768" y="9563"/>
                </a:lnTo>
                <a:lnTo>
                  <a:pt x="15816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41" y="7957"/>
                </a:lnTo>
                <a:lnTo>
                  <a:pt x="15743" y="7105"/>
                </a:lnTo>
                <a:lnTo>
                  <a:pt x="15695" y="6667"/>
                </a:lnTo>
                <a:lnTo>
                  <a:pt x="15622" y="6254"/>
                </a:lnTo>
                <a:lnTo>
                  <a:pt x="15524" y="5840"/>
                </a:lnTo>
                <a:lnTo>
                  <a:pt x="15427" y="5426"/>
                </a:lnTo>
                <a:lnTo>
                  <a:pt x="15305" y="5013"/>
                </a:lnTo>
                <a:lnTo>
                  <a:pt x="15159" y="4623"/>
                </a:lnTo>
                <a:lnTo>
                  <a:pt x="15013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4" y="2458"/>
                </a:lnTo>
                <a:lnTo>
                  <a:pt x="13602" y="2141"/>
                </a:lnTo>
                <a:lnTo>
                  <a:pt x="13286" y="1849"/>
                </a:lnTo>
                <a:lnTo>
                  <a:pt x="12994" y="1582"/>
                </a:lnTo>
                <a:lnTo>
                  <a:pt x="12653" y="1363"/>
                </a:lnTo>
                <a:lnTo>
                  <a:pt x="12312" y="1144"/>
                </a:lnTo>
                <a:lnTo>
                  <a:pt x="11972" y="949"/>
                </a:lnTo>
                <a:lnTo>
                  <a:pt x="11607" y="779"/>
                </a:lnTo>
                <a:lnTo>
                  <a:pt x="11242" y="609"/>
                </a:lnTo>
                <a:lnTo>
                  <a:pt x="10853" y="487"/>
                </a:lnTo>
                <a:lnTo>
                  <a:pt x="10488" y="365"/>
                </a:lnTo>
                <a:lnTo>
                  <a:pt x="10123" y="268"/>
                </a:lnTo>
                <a:lnTo>
                  <a:pt x="9733" y="171"/>
                </a:lnTo>
                <a:lnTo>
                  <a:pt x="9344" y="98"/>
                </a:lnTo>
                <a:lnTo>
                  <a:pt x="8955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" name="Google Shape;601;p47"/>
          <p:cNvSpPr/>
          <p:nvPr/>
        </p:nvSpPr>
        <p:spPr>
          <a:xfrm>
            <a:off x="8288615" y="2093495"/>
            <a:ext cx="241774" cy="615069"/>
          </a:xfrm>
          <a:custGeom>
            <a:avLst/>
            <a:gdLst/>
            <a:ahLst/>
            <a:cxnLst/>
            <a:rect l="l" t="t" r="r" b="b"/>
            <a:pathLst>
              <a:path w="5816" h="19662" extrusionOk="0">
                <a:moveTo>
                  <a:pt x="2677" y="5694"/>
                </a:moveTo>
                <a:lnTo>
                  <a:pt x="2896" y="5719"/>
                </a:lnTo>
                <a:lnTo>
                  <a:pt x="3042" y="5719"/>
                </a:lnTo>
                <a:lnTo>
                  <a:pt x="2871" y="5792"/>
                </a:lnTo>
                <a:lnTo>
                  <a:pt x="2750" y="5865"/>
                </a:lnTo>
                <a:lnTo>
                  <a:pt x="2482" y="5986"/>
                </a:lnTo>
                <a:lnTo>
                  <a:pt x="2360" y="6059"/>
                </a:lnTo>
                <a:lnTo>
                  <a:pt x="2239" y="6157"/>
                </a:lnTo>
                <a:lnTo>
                  <a:pt x="2263" y="5719"/>
                </a:lnTo>
                <a:lnTo>
                  <a:pt x="2433" y="5694"/>
                </a:lnTo>
                <a:close/>
                <a:moveTo>
                  <a:pt x="3407" y="5767"/>
                </a:moveTo>
                <a:lnTo>
                  <a:pt x="3577" y="5792"/>
                </a:lnTo>
                <a:lnTo>
                  <a:pt x="3553" y="6838"/>
                </a:lnTo>
                <a:lnTo>
                  <a:pt x="3480" y="6789"/>
                </a:lnTo>
                <a:lnTo>
                  <a:pt x="3407" y="6789"/>
                </a:lnTo>
                <a:lnTo>
                  <a:pt x="3309" y="6814"/>
                </a:lnTo>
                <a:lnTo>
                  <a:pt x="3212" y="6838"/>
                </a:lnTo>
                <a:lnTo>
                  <a:pt x="3042" y="6935"/>
                </a:lnTo>
                <a:lnTo>
                  <a:pt x="2896" y="7033"/>
                </a:lnTo>
                <a:lnTo>
                  <a:pt x="2531" y="7227"/>
                </a:lnTo>
                <a:lnTo>
                  <a:pt x="2336" y="7349"/>
                </a:lnTo>
                <a:lnTo>
                  <a:pt x="2166" y="7471"/>
                </a:lnTo>
                <a:lnTo>
                  <a:pt x="2190" y="7106"/>
                </a:lnTo>
                <a:lnTo>
                  <a:pt x="2360" y="7033"/>
                </a:lnTo>
                <a:lnTo>
                  <a:pt x="2531" y="6960"/>
                </a:lnTo>
                <a:lnTo>
                  <a:pt x="2847" y="6765"/>
                </a:lnTo>
                <a:lnTo>
                  <a:pt x="3212" y="6595"/>
                </a:lnTo>
                <a:lnTo>
                  <a:pt x="3407" y="6473"/>
                </a:lnTo>
                <a:lnTo>
                  <a:pt x="3455" y="6400"/>
                </a:lnTo>
                <a:lnTo>
                  <a:pt x="3504" y="6327"/>
                </a:lnTo>
                <a:lnTo>
                  <a:pt x="3528" y="6254"/>
                </a:lnTo>
                <a:lnTo>
                  <a:pt x="3480" y="6181"/>
                </a:lnTo>
                <a:lnTo>
                  <a:pt x="3431" y="6108"/>
                </a:lnTo>
                <a:lnTo>
                  <a:pt x="3382" y="6084"/>
                </a:lnTo>
                <a:lnTo>
                  <a:pt x="3285" y="6084"/>
                </a:lnTo>
                <a:lnTo>
                  <a:pt x="3188" y="6108"/>
                </a:lnTo>
                <a:lnTo>
                  <a:pt x="2993" y="6181"/>
                </a:lnTo>
                <a:lnTo>
                  <a:pt x="2628" y="6400"/>
                </a:lnTo>
                <a:lnTo>
                  <a:pt x="2409" y="6522"/>
                </a:lnTo>
                <a:lnTo>
                  <a:pt x="2190" y="6643"/>
                </a:lnTo>
                <a:lnTo>
                  <a:pt x="2214" y="6497"/>
                </a:lnTo>
                <a:lnTo>
                  <a:pt x="2263" y="6497"/>
                </a:lnTo>
                <a:lnTo>
                  <a:pt x="2287" y="6473"/>
                </a:lnTo>
                <a:lnTo>
                  <a:pt x="2579" y="6327"/>
                </a:lnTo>
                <a:lnTo>
                  <a:pt x="2847" y="6157"/>
                </a:lnTo>
                <a:lnTo>
                  <a:pt x="3139" y="6059"/>
                </a:lnTo>
                <a:lnTo>
                  <a:pt x="3285" y="5986"/>
                </a:lnTo>
                <a:lnTo>
                  <a:pt x="3358" y="5962"/>
                </a:lnTo>
                <a:lnTo>
                  <a:pt x="3382" y="5889"/>
                </a:lnTo>
                <a:lnTo>
                  <a:pt x="3407" y="5840"/>
                </a:lnTo>
                <a:lnTo>
                  <a:pt x="3407" y="5767"/>
                </a:lnTo>
                <a:close/>
                <a:moveTo>
                  <a:pt x="4039" y="6303"/>
                </a:moveTo>
                <a:lnTo>
                  <a:pt x="4209" y="6327"/>
                </a:lnTo>
                <a:lnTo>
                  <a:pt x="4404" y="6351"/>
                </a:lnTo>
                <a:lnTo>
                  <a:pt x="4526" y="6351"/>
                </a:lnTo>
                <a:lnTo>
                  <a:pt x="4574" y="7884"/>
                </a:lnTo>
                <a:lnTo>
                  <a:pt x="4574" y="7884"/>
                </a:lnTo>
                <a:lnTo>
                  <a:pt x="4501" y="7860"/>
                </a:lnTo>
                <a:lnTo>
                  <a:pt x="4404" y="7860"/>
                </a:lnTo>
                <a:lnTo>
                  <a:pt x="4234" y="7884"/>
                </a:lnTo>
                <a:lnTo>
                  <a:pt x="4015" y="7909"/>
                </a:lnTo>
                <a:lnTo>
                  <a:pt x="4015" y="7471"/>
                </a:lnTo>
                <a:lnTo>
                  <a:pt x="4039" y="6303"/>
                </a:lnTo>
                <a:close/>
                <a:moveTo>
                  <a:pt x="3553" y="7179"/>
                </a:moveTo>
                <a:lnTo>
                  <a:pt x="3553" y="7495"/>
                </a:lnTo>
                <a:lnTo>
                  <a:pt x="3480" y="7495"/>
                </a:lnTo>
                <a:lnTo>
                  <a:pt x="3285" y="7544"/>
                </a:lnTo>
                <a:lnTo>
                  <a:pt x="3090" y="7617"/>
                </a:lnTo>
                <a:lnTo>
                  <a:pt x="2701" y="7811"/>
                </a:lnTo>
                <a:lnTo>
                  <a:pt x="2458" y="7957"/>
                </a:lnTo>
                <a:lnTo>
                  <a:pt x="2190" y="8128"/>
                </a:lnTo>
                <a:lnTo>
                  <a:pt x="2166" y="7860"/>
                </a:lnTo>
                <a:lnTo>
                  <a:pt x="2166" y="7811"/>
                </a:lnTo>
                <a:lnTo>
                  <a:pt x="2287" y="7811"/>
                </a:lnTo>
                <a:lnTo>
                  <a:pt x="2409" y="7787"/>
                </a:lnTo>
                <a:lnTo>
                  <a:pt x="2628" y="7690"/>
                </a:lnTo>
                <a:lnTo>
                  <a:pt x="3042" y="7471"/>
                </a:lnTo>
                <a:lnTo>
                  <a:pt x="3285" y="7349"/>
                </a:lnTo>
                <a:lnTo>
                  <a:pt x="3431" y="7276"/>
                </a:lnTo>
                <a:lnTo>
                  <a:pt x="3553" y="7179"/>
                </a:lnTo>
                <a:close/>
                <a:moveTo>
                  <a:pt x="3553" y="7957"/>
                </a:moveTo>
                <a:lnTo>
                  <a:pt x="3553" y="8249"/>
                </a:lnTo>
                <a:lnTo>
                  <a:pt x="3504" y="8274"/>
                </a:lnTo>
                <a:lnTo>
                  <a:pt x="3066" y="8468"/>
                </a:lnTo>
                <a:lnTo>
                  <a:pt x="2652" y="8687"/>
                </a:lnTo>
                <a:lnTo>
                  <a:pt x="2482" y="8784"/>
                </a:lnTo>
                <a:lnTo>
                  <a:pt x="2312" y="8882"/>
                </a:lnTo>
                <a:lnTo>
                  <a:pt x="2239" y="8955"/>
                </a:lnTo>
                <a:lnTo>
                  <a:pt x="2214" y="8468"/>
                </a:lnTo>
                <a:lnTo>
                  <a:pt x="2336" y="8468"/>
                </a:lnTo>
                <a:lnTo>
                  <a:pt x="2458" y="8420"/>
                </a:lnTo>
                <a:lnTo>
                  <a:pt x="2677" y="8322"/>
                </a:lnTo>
                <a:lnTo>
                  <a:pt x="3115" y="8128"/>
                </a:lnTo>
                <a:lnTo>
                  <a:pt x="3553" y="7957"/>
                </a:lnTo>
                <a:close/>
                <a:moveTo>
                  <a:pt x="3528" y="8784"/>
                </a:moveTo>
                <a:lnTo>
                  <a:pt x="3528" y="8955"/>
                </a:lnTo>
                <a:lnTo>
                  <a:pt x="3358" y="9003"/>
                </a:lnTo>
                <a:lnTo>
                  <a:pt x="3212" y="9076"/>
                </a:lnTo>
                <a:lnTo>
                  <a:pt x="2871" y="9247"/>
                </a:lnTo>
                <a:lnTo>
                  <a:pt x="2579" y="9441"/>
                </a:lnTo>
                <a:lnTo>
                  <a:pt x="2287" y="9660"/>
                </a:lnTo>
                <a:lnTo>
                  <a:pt x="2263" y="9247"/>
                </a:lnTo>
                <a:lnTo>
                  <a:pt x="2458" y="9247"/>
                </a:lnTo>
                <a:lnTo>
                  <a:pt x="2871" y="9052"/>
                </a:lnTo>
                <a:lnTo>
                  <a:pt x="3528" y="8784"/>
                </a:lnTo>
                <a:close/>
                <a:moveTo>
                  <a:pt x="4574" y="8371"/>
                </a:moveTo>
                <a:lnTo>
                  <a:pt x="4574" y="8565"/>
                </a:lnTo>
                <a:lnTo>
                  <a:pt x="4574" y="9076"/>
                </a:lnTo>
                <a:lnTo>
                  <a:pt x="4550" y="9587"/>
                </a:lnTo>
                <a:lnTo>
                  <a:pt x="4453" y="9563"/>
                </a:lnTo>
                <a:lnTo>
                  <a:pt x="4355" y="9563"/>
                </a:lnTo>
                <a:lnTo>
                  <a:pt x="3991" y="9660"/>
                </a:lnTo>
                <a:lnTo>
                  <a:pt x="4015" y="8371"/>
                </a:lnTo>
                <a:lnTo>
                  <a:pt x="4209" y="8395"/>
                </a:lnTo>
                <a:lnTo>
                  <a:pt x="4501" y="8395"/>
                </a:lnTo>
                <a:lnTo>
                  <a:pt x="4574" y="8371"/>
                </a:lnTo>
                <a:close/>
                <a:moveTo>
                  <a:pt x="3528" y="9393"/>
                </a:moveTo>
                <a:lnTo>
                  <a:pt x="3528" y="9660"/>
                </a:lnTo>
                <a:lnTo>
                  <a:pt x="3212" y="9806"/>
                </a:lnTo>
                <a:lnTo>
                  <a:pt x="2896" y="9952"/>
                </a:lnTo>
                <a:lnTo>
                  <a:pt x="2604" y="10098"/>
                </a:lnTo>
                <a:lnTo>
                  <a:pt x="2482" y="10196"/>
                </a:lnTo>
                <a:lnTo>
                  <a:pt x="2360" y="10293"/>
                </a:lnTo>
                <a:lnTo>
                  <a:pt x="2336" y="9977"/>
                </a:lnTo>
                <a:lnTo>
                  <a:pt x="2312" y="9806"/>
                </a:lnTo>
                <a:lnTo>
                  <a:pt x="2458" y="9782"/>
                </a:lnTo>
                <a:lnTo>
                  <a:pt x="2604" y="9758"/>
                </a:lnTo>
                <a:lnTo>
                  <a:pt x="2750" y="9709"/>
                </a:lnTo>
                <a:lnTo>
                  <a:pt x="2920" y="9636"/>
                </a:lnTo>
                <a:lnTo>
                  <a:pt x="3212" y="9514"/>
                </a:lnTo>
                <a:lnTo>
                  <a:pt x="3528" y="9393"/>
                </a:lnTo>
                <a:close/>
                <a:moveTo>
                  <a:pt x="3528" y="10123"/>
                </a:moveTo>
                <a:lnTo>
                  <a:pt x="3504" y="10415"/>
                </a:lnTo>
                <a:lnTo>
                  <a:pt x="3358" y="10439"/>
                </a:lnTo>
                <a:lnTo>
                  <a:pt x="3212" y="10488"/>
                </a:lnTo>
                <a:lnTo>
                  <a:pt x="2920" y="10609"/>
                </a:lnTo>
                <a:lnTo>
                  <a:pt x="2652" y="10755"/>
                </a:lnTo>
                <a:lnTo>
                  <a:pt x="2409" y="10901"/>
                </a:lnTo>
                <a:lnTo>
                  <a:pt x="2385" y="10585"/>
                </a:lnTo>
                <a:lnTo>
                  <a:pt x="2531" y="10536"/>
                </a:lnTo>
                <a:lnTo>
                  <a:pt x="2701" y="10488"/>
                </a:lnTo>
                <a:lnTo>
                  <a:pt x="3017" y="10342"/>
                </a:lnTo>
                <a:lnTo>
                  <a:pt x="3528" y="10123"/>
                </a:lnTo>
                <a:close/>
                <a:moveTo>
                  <a:pt x="4501" y="10098"/>
                </a:moveTo>
                <a:lnTo>
                  <a:pt x="4453" y="10780"/>
                </a:lnTo>
                <a:lnTo>
                  <a:pt x="4428" y="11072"/>
                </a:lnTo>
                <a:lnTo>
                  <a:pt x="4234" y="11072"/>
                </a:lnTo>
                <a:lnTo>
                  <a:pt x="3966" y="11096"/>
                </a:lnTo>
                <a:lnTo>
                  <a:pt x="3991" y="10123"/>
                </a:lnTo>
                <a:lnTo>
                  <a:pt x="4258" y="10123"/>
                </a:lnTo>
                <a:lnTo>
                  <a:pt x="4501" y="10098"/>
                </a:lnTo>
                <a:close/>
                <a:moveTo>
                  <a:pt x="3504" y="10780"/>
                </a:moveTo>
                <a:lnTo>
                  <a:pt x="3504" y="10877"/>
                </a:lnTo>
                <a:lnTo>
                  <a:pt x="3358" y="10901"/>
                </a:lnTo>
                <a:lnTo>
                  <a:pt x="3212" y="10950"/>
                </a:lnTo>
                <a:lnTo>
                  <a:pt x="3066" y="10999"/>
                </a:lnTo>
                <a:lnTo>
                  <a:pt x="2896" y="11096"/>
                </a:lnTo>
                <a:lnTo>
                  <a:pt x="2628" y="11266"/>
                </a:lnTo>
                <a:lnTo>
                  <a:pt x="2506" y="11364"/>
                </a:lnTo>
                <a:lnTo>
                  <a:pt x="2433" y="11461"/>
                </a:lnTo>
                <a:lnTo>
                  <a:pt x="2409" y="11169"/>
                </a:lnTo>
                <a:lnTo>
                  <a:pt x="2555" y="11145"/>
                </a:lnTo>
                <a:lnTo>
                  <a:pt x="2701" y="11096"/>
                </a:lnTo>
                <a:lnTo>
                  <a:pt x="2969" y="10974"/>
                </a:lnTo>
                <a:lnTo>
                  <a:pt x="3236" y="10877"/>
                </a:lnTo>
                <a:lnTo>
                  <a:pt x="3504" y="10780"/>
                </a:lnTo>
                <a:close/>
                <a:moveTo>
                  <a:pt x="3480" y="11364"/>
                </a:moveTo>
                <a:lnTo>
                  <a:pt x="3480" y="11437"/>
                </a:lnTo>
                <a:lnTo>
                  <a:pt x="3407" y="11461"/>
                </a:lnTo>
                <a:lnTo>
                  <a:pt x="3139" y="11583"/>
                </a:lnTo>
                <a:lnTo>
                  <a:pt x="2920" y="11753"/>
                </a:lnTo>
                <a:lnTo>
                  <a:pt x="2458" y="12118"/>
                </a:lnTo>
                <a:lnTo>
                  <a:pt x="2433" y="11656"/>
                </a:lnTo>
                <a:lnTo>
                  <a:pt x="2531" y="11680"/>
                </a:lnTo>
                <a:lnTo>
                  <a:pt x="2604" y="11680"/>
                </a:lnTo>
                <a:lnTo>
                  <a:pt x="2701" y="11656"/>
                </a:lnTo>
                <a:lnTo>
                  <a:pt x="2871" y="11607"/>
                </a:lnTo>
                <a:lnTo>
                  <a:pt x="3236" y="11437"/>
                </a:lnTo>
                <a:lnTo>
                  <a:pt x="3480" y="11364"/>
                </a:lnTo>
                <a:close/>
                <a:moveTo>
                  <a:pt x="3480" y="11899"/>
                </a:moveTo>
                <a:lnTo>
                  <a:pt x="3480" y="11972"/>
                </a:lnTo>
                <a:lnTo>
                  <a:pt x="3455" y="12118"/>
                </a:lnTo>
                <a:lnTo>
                  <a:pt x="3334" y="12167"/>
                </a:lnTo>
                <a:lnTo>
                  <a:pt x="3188" y="12240"/>
                </a:lnTo>
                <a:lnTo>
                  <a:pt x="2944" y="12361"/>
                </a:lnTo>
                <a:lnTo>
                  <a:pt x="2701" y="12483"/>
                </a:lnTo>
                <a:lnTo>
                  <a:pt x="2458" y="12629"/>
                </a:lnTo>
                <a:lnTo>
                  <a:pt x="2458" y="12313"/>
                </a:lnTo>
                <a:lnTo>
                  <a:pt x="2725" y="12240"/>
                </a:lnTo>
                <a:lnTo>
                  <a:pt x="2969" y="12142"/>
                </a:lnTo>
                <a:lnTo>
                  <a:pt x="3480" y="11899"/>
                </a:lnTo>
                <a:close/>
                <a:moveTo>
                  <a:pt x="3942" y="11558"/>
                </a:moveTo>
                <a:lnTo>
                  <a:pt x="4185" y="11583"/>
                </a:lnTo>
                <a:lnTo>
                  <a:pt x="4428" y="11583"/>
                </a:lnTo>
                <a:lnTo>
                  <a:pt x="4428" y="12824"/>
                </a:lnTo>
                <a:lnTo>
                  <a:pt x="4355" y="12824"/>
                </a:lnTo>
                <a:lnTo>
                  <a:pt x="4112" y="12872"/>
                </a:lnTo>
                <a:lnTo>
                  <a:pt x="3893" y="12921"/>
                </a:lnTo>
                <a:lnTo>
                  <a:pt x="3893" y="12921"/>
                </a:lnTo>
                <a:lnTo>
                  <a:pt x="3918" y="12167"/>
                </a:lnTo>
                <a:lnTo>
                  <a:pt x="3942" y="11558"/>
                </a:lnTo>
                <a:close/>
                <a:moveTo>
                  <a:pt x="3431" y="12580"/>
                </a:moveTo>
                <a:lnTo>
                  <a:pt x="3431" y="12702"/>
                </a:lnTo>
                <a:lnTo>
                  <a:pt x="3285" y="12726"/>
                </a:lnTo>
                <a:lnTo>
                  <a:pt x="3163" y="12799"/>
                </a:lnTo>
                <a:lnTo>
                  <a:pt x="2920" y="12945"/>
                </a:lnTo>
                <a:lnTo>
                  <a:pt x="2677" y="13091"/>
                </a:lnTo>
                <a:lnTo>
                  <a:pt x="2555" y="13189"/>
                </a:lnTo>
                <a:lnTo>
                  <a:pt x="2458" y="13286"/>
                </a:lnTo>
                <a:lnTo>
                  <a:pt x="2458" y="12945"/>
                </a:lnTo>
                <a:lnTo>
                  <a:pt x="2604" y="12945"/>
                </a:lnTo>
                <a:lnTo>
                  <a:pt x="2774" y="12897"/>
                </a:lnTo>
                <a:lnTo>
                  <a:pt x="3042" y="12775"/>
                </a:lnTo>
                <a:lnTo>
                  <a:pt x="3407" y="12580"/>
                </a:lnTo>
                <a:close/>
                <a:moveTo>
                  <a:pt x="3407" y="13213"/>
                </a:moveTo>
                <a:lnTo>
                  <a:pt x="3407" y="13432"/>
                </a:lnTo>
                <a:lnTo>
                  <a:pt x="3236" y="13529"/>
                </a:lnTo>
                <a:lnTo>
                  <a:pt x="3066" y="13651"/>
                </a:lnTo>
                <a:lnTo>
                  <a:pt x="2774" y="13821"/>
                </a:lnTo>
                <a:lnTo>
                  <a:pt x="2579" y="13919"/>
                </a:lnTo>
                <a:lnTo>
                  <a:pt x="2433" y="14065"/>
                </a:lnTo>
                <a:lnTo>
                  <a:pt x="2458" y="13529"/>
                </a:lnTo>
                <a:lnTo>
                  <a:pt x="2579" y="13529"/>
                </a:lnTo>
                <a:lnTo>
                  <a:pt x="2701" y="13505"/>
                </a:lnTo>
                <a:lnTo>
                  <a:pt x="2920" y="13408"/>
                </a:lnTo>
                <a:lnTo>
                  <a:pt x="3285" y="13262"/>
                </a:lnTo>
                <a:lnTo>
                  <a:pt x="3407" y="13213"/>
                </a:lnTo>
                <a:close/>
                <a:moveTo>
                  <a:pt x="3407" y="13894"/>
                </a:moveTo>
                <a:lnTo>
                  <a:pt x="3455" y="14235"/>
                </a:lnTo>
                <a:lnTo>
                  <a:pt x="3236" y="14284"/>
                </a:lnTo>
                <a:lnTo>
                  <a:pt x="3042" y="14357"/>
                </a:lnTo>
                <a:lnTo>
                  <a:pt x="2628" y="14478"/>
                </a:lnTo>
                <a:lnTo>
                  <a:pt x="2555" y="14527"/>
                </a:lnTo>
                <a:lnTo>
                  <a:pt x="2409" y="14600"/>
                </a:lnTo>
                <a:lnTo>
                  <a:pt x="2433" y="14308"/>
                </a:lnTo>
                <a:lnTo>
                  <a:pt x="2433" y="14211"/>
                </a:lnTo>
                <a:lnTo>
                  <a:pt x="2506" y="14259"/>
                </a:lnTo>
                <a:lnTo>
                  <a:pt x="2604" y="14284"/>
                </a:lnTo>
                <a:lnTo>
                  <a:pt x="2701" y="14284"/>
                </a:lnTo>
                <a:lnTo>
                  <a:pt x="2798" y="14235"/>
                </a:lnTo>
                <a:lnTo>
                  <a:pt x="2993" y="14162"/>
                </a:lnTo>
                <a:lnTo>
                  <a:pt x="3139" y="14065"/>
                </a:lnTo>
                <a:lnTo>
                  <a:pt x="3407" y="13894"/>
                </a:lnTo>
                <a:close/>
                <a:moveTo>
                  <a:pt x="3504" y="14551"/>
                </a:moveTo>
                <a:lnTo>
                  <a:pt x="3553" y="14697"/>
                </a:lnTo>
                <a:lnTo>
                  <a:pt x="3504" y="14722"/>
                </a:lnTo>
                <a:lnTo>
                  <a:pt x="3358" y="14795"/>
                </a:lnTo>
                <a:lnTo>
                  <a:pt x="3163" y="14892"/>
                </a:lnTo>
                <a:lnTo>
                  <a:pt x="2798" y="15038"/>
                </a:lnTo>
                <a:lnTo>
                  <a:pt x="2433" y="15184"/>
                </a:lnTo>
                <a:lnTo>
                  <a:pt x="2263" y="15281"/>
                </a:lnTo>
                <a:lnTo>
                  <a:pt x="2093" y="15403"/>
                </a:lnTo>
                <a:lnTo>
                  <a:pt x="2093" y="15403"/>
                </a:lnTo>
                <a:lnTo>
                  <a:pt x="2239" y="15160"/>
                </a:lnTo>
                <a:lnTo>
                  <a:pt x="2336" y="14989"/>
                </a:lnTo>
                <a:lnTo>
                  <a:pt x="2385" y="14819"/>
                </a:lnTo>
                <a:lnTo>
                  <a:pt x="2604" y="14819"/>
                </a:lnTo>
                <a:lnTo>
                  <a:pt x="2823" y="14722"/>
                </a:lnTo>
                <a:lnTo>
                  <a:pt x="3163" y="14649"/>
                </a:lnTo>
                <a:lnTo>
                  <a:pt x="3504" y="14551"/>
                </a:lnTo>
                <a:close/>
                <a:moveTo>
                  <a:pt x="3723" y="15014"/>
                </a:moveTo>
                <a:lnTo>
                  <a:pt x="3918" y="15306"/>
                </a:lnTo>
                <a:lnTo>
                  <a:pt x="3772" y="15330"/>
                </a:lnTo>
                <a:lnTo>
                  <a:pt x="3626" y="15379"/>
                </a:lnTo>
                <a:lnTo>
                  <a:pt x="3358" y="15525"/>
                </a:lnTo>
                <a:lnTo>
                  <a:pt x="3066" y="15695"/>
                </a:lnTo>
                <a:lnTo>
                  <a:pt x="2823" y="15841"/>
                </a:lnTo>
                <a:lnTo>
                  <a:pt x="2506" y="15987"/>
                </a:lnTo>
                <a:lnTo>
                  <a:pt x="2214" y="16084"/>
                </a:lnTo>
                <a:lnTo>
                  <a:pt x="1606" y="16303"/>
                </a:lnTo>
                <a:lnTo>
                  <a:pt x="1703" y="16084"/>
                </a:lnTo>
                <a:lnTo>
                  <a:pt x="1776" y="15890"/>
                </a:lnTo>
                <a:lnTo>
                  <a:pt x="1947" y="15646"/>
                </a:lnTo>
                <a:lnTo>
                  <a:pt x="1995" y="15646"/>
                </a:lnTo>
                <a:lnTo>
                  <a:pt x="2214" y="15622"/>
                </a:lnTo>
                <a:lnTo>
                  <a:pt x="2433" y="15573"/>
                </a:lnTo>
                <a:lnTo>
                  <a:pt x="2871" y="15427"/>
                </a:lnTo>
                <a:lnTo>
                  <a:pt x="3309" y="15257"/>
                </a:lnTo>
                <a:lnTo>
                  <a:pt x="3699" y="15038"/>
                </a:lnTo>
                <a:lnTo>
                  <a:pt x="3723" y="15014"/>
                </a:lnTo>
                <a:close/>
                <a:moveTo>
                  <a:pt x="4088" y="15549"/>
                </a:moveTo>
                <a:lnTo>
                  <a:pt x="4209" y="15719"/>
                </a:lnTo>
                <a:lnTo>
                  <a:pt x="3845" y="15865"/>
                </a:lnTo>
                <a:lnTo>
                  <a:pt x="3504" y="16011"/>
                </a:lnTo>
                <a:lnTo>
                  <a:pt x="2798" y="16328"/>
                </a:lnTo>
                <a:lnTo>
                  <a:pt x="2117" y="16620"/>
                </a:lnTo>
                <a:lnTo>
                  <a:pt x="1801" y="16790"/>
                </a:lnTo>
                <a:lnTo>
                  <a:pt x="1484" y="16984"/>
                </a:lnTo>
                <a:lnTo>
                  <a:pt x="1509" y="16790"/>
                </a:lnTo>
                <a:lnTo>
                  <a:pt x="1533" y="16595"/>
                </a:lnTo>
                <a:lnTo>
                  <a:pt x="1995" y="16595"/>
                </a:lnTo>
                <a:lnTo>
                  <a:pt x="2166" y="16547"/>
                </a:lnTo>
                <a:lnTo>
                  <a:pt x="2482" y="16449"/>
                </a:lnTo>
                <a:lnTo>
                  <a:pt x="2750" y="16328"/>
                </a:lnTo>
                <a:lnTo>
                  <a:pt x="3090" y="16182"/>
                </a:lnTo>
                <a:lnTo>
                  <a:pt x="3480" y="16011"/>
                </a:lnTo>
                <a:lnTo>
                  <a:pt x="3650" y="15914"/>
                </a:lnTo>
                <a:lnTo>
                  <a:pt x="3820" y="15792"/>
                </a:lnTo>
                <a:lnTo>
                  <a:pt x="3966" y="15671"/>
                </a:lnTo>
                <a:lnTo>
                  <a:pt x="4088" y="15549"/>
                </a:lnTo>
                <a:close/>
                <a:moveTo>
                  <a:pt x="4428" y="16060"/>
                </a:moveTo>
                <a:lnTo>
                  <a:pt x="4477" y="16206"/>
                </a:lnTo>
                <a:lnTo>
                  <a:pt x="4453" y="16206"/>
                </a:lnTo>
                <a:lnTo>
                  <a:pt x="4380" y="16230"/>
                </a:lnTo>
                <a:lnTo>
                  <a:pt x="4307" y="16279"/>
                </a:lnTo>
                <a:lnTo>
                  <a:pt x="4185" y="16352"/>
                </a:lnTo>
                <a:lnTo>
                  <a:pt x="4064" y="16474"/>
                </a:lnTo>
                <a:lnTo>
                  <a:pt x="3942" y="16571"/>
                </a:lnTo>
                <a:lnTo>
                  <a:pt x="3553" y="16790"/>
                </a:lnTo>
                <a:lnTo>
                  <a:pt x="3139" y="17009"/>
                </a:lnTo>
                <a:lnTo>
                  <a:pt x="2652" y="17228"/>
                </a:lnTo>
                <a:lnTo>
                  <a:pt x="2190" y="17422"/>
                </a:lnTo>
                <a:lnTo>
                  <a:pt x="1947" y="17520"/>
                </a:lnTo>
                <a:lnTo>
                  <a:pt x="1825" y="17568"/>
                </a:lnTo>
                <a:lnTo>
                  <a:pt x="1728" y="17641"/>
                </a:lnTo>
                <a:lnTo>
                  <a:pt x="1630" y="17520"/>
                </a:lnTo>
                <a:lnTo>
                  <a:pt x="1557" y="17325"/>
                </a:lnTo>
                <a:lnTo>
                  <a:pt x="1606" y="17325"/>
                </a:lnTo>
                <a:lnTo>
                  <a:pt x="2409" y="16984"/>
                </a:lnTo>
                <a:lnTo>
                  <a:pt x="3188" y="16644"/>
                </a:lnTo>
                <a:lnTo>
                  <a:pt x="3820" y="16401"/>
                </a:lnTo>
                <a:lnTo>
                  <a:pt x="4137" y="16255"/>
                </a:lnTo>
                <a:lnTo>
                  <a:pt x="4428" y="16060"/>
                </a:lnTo>
                <a:close/>
                <a:moveTo>
                  <a:pt x="4550" y="16571"/>
                </a:moveTo>
                <a:lnTo>
                  <a:pt x="4550" y="16717"/>
                </a:lnTo>
                <a:lnTo>
                  <a:pt x="4526" y="16863"/>
                </a:lnTo>
                <a:lnTo>
                  <a:pt x="4477" y="16863"/>
                </a:lnTo>
                <a:lnTo>
                  <a:pt x="4331" y="16911"/>
                </a:lnTo>
                <a:lnTo>
                  <a:pt x="4185" y="16984"/>
                </a:lnTo>
                <a:lnTo>
                  <a:pt x="3918" y="17179"/>
                </a:lnTo>
                <a:lnTo>
                  <a:pt x="3528" y="17422"/>
                </a:lnTo>
                <a:lnTo>
                  <a:pt x="3115" y="17617"/>
                </a:lnTo>
                <a:lnTo>
                  <a:pt x="2750" y="17763"/>
                </a:lnTo>
                <a:lnTo>
                  <a:pt x="2531" y="17909"/>
                </a:lnTo>
                <a:lnTo>
                  <a:pt x="2433" y="17958"/>
                </a:lnTo>
                <a:lnTo>
                  <a:pt x="2385" y="18031"/>
                </a:lnTo>
                <a:lnTo>
                  <a:pt x="2190" y="17958"/>
                </a:lnTo>
                <a:lnTo>
                  <a:pt x="1995" y="17885"/>
                </a:lnTo>
                <a:lnTo>
                  <a:pt x="2287" y="17787"/>
                </a:lnTo>
                <a:lnTo>
                  <a:pt x="2823" y="17568"/>
                </a:lnTo>
                <a:lnTo>
                  <a:pt x="3334" y="17349"/>
                </a:lnTo>
                <a:lnTo>
                  <a:pt x="3601" y="17228"/>
                </a:lnTo>
                <a:lnTo>
                  <a:pt x="3966" y="17057"/>
                </a:lnTo>
                <a:lnTo>
                  <a:pt x="4137" y="16936"/>
                </a:lnTo>
                <a:lnTo>
                  <a:pt x="4307" y="16838"/>
                </a:lnTo>
                <a:lnTo>
                  <a:pt x="4428" y="16717"/>
                </a:lnTo>
                <a:lnTo>
                  <a:pt x="4550" y="16571"/>
                </a:lnTo>
                <a:close/>
                <a:moveTo>
                  <a:pt x="4234" y="17422"/>
                </a:moveTo>
                <a:lnTo>
                  <a:pt x="4112" y="17544"/>
                </a:lnTo>
                <a:lnTo>
                  <a:pt x="3991" y="17641"/>
                </a:lnTo>
                <a:lnTo>
                  <a:pt x="3723" y="17812"/>
                </a:lnTo>
                <a:lnTo>
                  <a:pt x="3407" y="17958"/>
                </a:lnTo>
                <a:lnTo>
                  <a:pt x="3090" y="18031"/>
                </a:lnTo>
                <a:lnTo>
                  <a:pt x="3407" y="17860"/>
                </a:lnTo>
                <a:lnTo>
                  <a:pt x="3796" y="17690"/>
                </a:lnTo>
                <a:lnTo>
                  <a:pt x="4015" y="17568"/>
                </a:lnTo>
                <a:lnTo>
                  <a:pt x="4234" y="17422"/>
                </a:lnTo>
                <a:close/>
                <a:moveTo>
                  <a:pt x="3017" y="463"/>
                </a:moveTo>
                <a:lnTo>
                  <a:pt x="3528" y="633"/>
                </a:lnTo>
                <a:lnTo>
                  <a:pt x="3747" y="730"/>
                </a:lnTo>
                <a:lnTo>
                  <a:pt x="3869" y="803"/>
                </a:lnTo>
                <a:lnTo>
                  <a:pt x="3991" y="901"/>
                </a:lnTo>
                <a:lnTo>
                  <a:pt x="4112" y="1022"/>
                </a:lnTo>
                <a:lnTo>
                  <a:pt x="4209" y="1144"/>
                </a:lnTo>
                <a:lnTo>
                  <a:pt x="4307" y="1290"/>
                </a:lnTo>
                <a:lnTo>
                  <a:pt x="4380" y="1460"/>
                </a:lnTo>
                <a:lnTo>
                  <a:pt x="4477" y="1777"/>
                </a:lnTo>
                <a:lnTo>
                  <a:pt x="4550" y="2117"/>
                </a:lnTo>
                <a:lnTo>
                  <a:pt x="4574" y="2531"/>
                </a:lnTo>
                <a:lnTo>
                  <a:pt x="4355" y="2531"/>
                </a:lnTo>
                <a:lnTo>
                  <a:pt x="4137" y="2555"/>
                </a:lnTo>
                <a:lnTo>
                  <a:pt x="3893" y="2555"/>
                </a:lnTo>
                <a:lnTo>
                  <a:pt x="3796" y="2580"/>
                </a:lnTo>
                <a:lnTo>
                  <a:pt x="3674" y="2604"/>
                </a:lnTo>
                <a:lnTo>
                  <a:pt x="3650" y="2653"/>
                </a:lnTo>
                <a:lnTo>
                  <a:pt x="3626" y="2701"/>
                </a:lnTo>
                <a:lnTo>
                  <a:pt x="3626" y="2750"/>
                </a:lnTo>
                <a:lnTo>
                  <a:pt x="3626" y="2799"/>
                </a:lnTo>
                <a:lnTo>
                  <a:pt x="3723" y="2872"/>
                </a:lnTo>
                <a:lnTo>
                  <a:pt x="3845" y="2920"/>
                </a:lnTo>
                <a:lnTo>
                  <a:pt x="3966" y="2969"/>
                </a:lnTo>
                <a:lnTo>
                  <a:pt x="4088" y="2969"/>
                </a:lnTo>
                <a:lnTo>
                  <a:pt x="4331" y="2993"/>
                </a:lnTo>
                <a:lnTo>
                  <a:pt x="4453" y="2993"/>
                </a:lnTo>
                <a:lnTo>
                  <a:pt x="4574" y="2969"/>
                </a:lnTo>
                <a:lnTo>
                  <a:pt x="4526" y="3967"/>
                </a:lnTo>
                <a:lnTo>
                  <a:pt x="4526" y="4015"/>
                </a:lnTo>
                <a:lnTo>
                  <a:pt x="4453" y="3991"/>
                </a:lnTo>
                <a:lnTo>
                  <a:pt x="4380" y="4015"/>
                </a:lnTo>
                <a:lnTo>
                  <a:pt x="4185" y="4040"/>
                </a:lnTo>
                <a:lnTo>
                  <a:pt x="3991" y="4040"/>
                </a:lnTo>
                <a:lnTo>
                  <a:pt x="3869" y="4064"/>
                </a:lnTo>
                <a:lnTo>
                  <a:pt x="3723" y="4088"/>
                </a:lnTo>
                <a:lnTo>
                  <a:pt x="3674" y="4137"/>
                </a:lnTo>
                <a:lnTo>
                  <a:pt x="3626" y="4186"/>
                </a:lnTo>
                <a:lnTo>
                  <a:pt x="3601" y="4259"/>
                </a:lnTo>
                <a:lnTo>
                  <a:pt x="3626" y="4332"/>
                </a:lnTo>
                <a:lnTo>
                  <a:pt x="3674" y="4429"/>
                </a:lnTo>
                <a:lnTo>
                  <a:pt x="3747" y="4502"/>
                </a:lnTo>
                <a:lnTo>
                  <a:pt x="3869" y="4526"/>
                </a:lnTo>
                <a:lnTo>
                  <a:pt x="4015" y="4551"/>
                </a:lnTo>
                <a:lnTo>
                  <a:pt x="4282" y="4551"/>
                </a:lnTo>
                <a:lnTo>
                  <a:pt x="4526" y="4526"/>
                </a:lnTo>
                <a:lnTo>
                  <a:pt x="4526" y="5840"/>
                </a:lnTo>
                <a:lnTo>
                  <a:pt x="4477" y="5840"/>
                </a:lnTo>
                <a:lnTo>
                  <a:pt x="4039" y="5816"/>
                </a:lnTo>
                <a:lnTo>
                  <a:pt x="4039" y="5767"/>
                </a:lnTo>
                <a:lnTo>
                  <a:pt x="4015" y="5670"/>
                </a:lnTo>
                <a:lnTo>
                  <a:pt x="3966" y="5597"/>
                </a:lnTo>
                <a:lnTo>
                  <a:pt x="3918" y="5548"/>
                </a:lnTo>
                <a:lnTo>
                  <a:pt x="3845" y="5524"/>
                </a:lnTo>
                <a:lnTo>
                  <a:pt x="3820" y="5475"/>
                </a:lnTo>
                <a:lnTo>
                  <a:pt x="3772" y="5402"/>
                </a:lnTo>
                <a:lnTo>
                  <a:pt x="3699" y="5354"/>
                </a:lnTo>
                <a:lnTo>
                  <a:pt x="3601" y="5329"/>
                </a:lnTo>
                <a:lnTo>
                  <a:pt x="3358" y="5281"/>
                </a:lnTo>
                <a:lnTo>
                  <a:pt x="3017" y="5232"/>
                </a:lnTo>
                <a:lnTo>
                  <a:pt x="2677" y="5232"/>
                </a:lnTo>
                <a:lnTo>
                  <a:pt x="2360" y="5256"/>
                </a:lnTo>
                <a:lnTo>
                  <a:pt x="2239" y="5305"/>
                </a:lnTo>
                <a:lnTo>
                  <a:pt x="2117" y="5329"/>
                </a:lnTo>
                <a:lnTo>
                  <a:pt x="2044" y="5402"/>
                </a:lnTo>
                <a:lnTo>
                  <a:pt x="1971" y="5451"/>
                </a:lnTo>
                <a:lnTo>
                  <a:pt x="1971" y="5548"/>
                </a:lnTo>
                <a:lnTo>
                  <a:pt x="1995" y="5646"/>
                </a:lnTo>
                <a:lnTo>
                  <a:pt x="1874" y="6132"/>
                </a:lnTo>
                <a:lnTo>
                  <a:pt x="1801" y="6668"/>
                </a:lnTo>
                <a:lnTo>
                  <a:pt x="1752" y="7179"/>
                </a:lnTo>
                <a:lnTo>
                  <a:pt x="1752" y="7714"/>
                </a:lnTo>
                <a:lnTo>
                  <a:pt x="1776" y="8249"/>
                </a:lnTo>
                <a:lnTo>
                  <a:pt x="1825" y="8760"/>
                </a:lnTo>
                <a:lnTo>
                  <a:pt x="1898" y="9806"/>
                </a:lnTo>
                <a:lnTo>
                  <a:pt x="1995" y="10853"/>
                </a:lnTo>
                <a:lnTo>
                  <a:pt x="2068" y="11923"/>
                </a:lnTo>
                <a:lnTo>
                  <a:pt x="2068" y="12483"/>
                </a:lnTo>
                <a:lnTo>
                  <a:pt x="2068" y="13018"/>
                </a:lnTo>
                <a:lnTo>
                  <a:pt x="2020" y="14138"/>
                </a:lnTo>
                <a:lnTo>
                  <a:pt x="1995" y="14405"/>
                </a:lnTo>
                <a:lnTo>
                  <a:pt x="1971" y="14673"/>
                </a:lnTo>
                <a:lnTo>
                  <a:pt x="1874" y="14941"/>
                </a:lnTo>
                <a:lnTo>
                  <a:pt x="1752" y="15184"/>
                </a:lnTo>
                <a:lnTo>
                  <a:pt x="1533" y="15525"/>
                </a:lnTo>
                <a:lnTo>
                  <a:pt x="1411" y="15695"/>
                </a:lnTo>
                <a:lnTo>
                  <a:pt x="1338" y="15865"/>
                </a:lnTo>
                <a:lnTo>
                  <a:pt x="1192" y="16206"/>
                </a:lnTo>
                <a:lnTo>
                  <a:pt x="1119" y="16547"/>
                </a:lnTo>
                <a:lnTo>
                  <a:pt x="1095" y="16887"/>
                </a:lnTo>
                <a:lnTo>
                  <a:pt x="1095" y="17057"/>
                </a:lnTo>
                <a:lnTo>
                  <a:pt x="1095" y="17228"/>
                </a:lnTo>
                <a:lnTo>
                  <a:pt x="1144" y="17398"/>
                </a:lnTo>
                <a:lnTo>
                  <a:pt x="1192" y="17544"/>
                </a:lnTo>
                <a:lnTo>
                  <a:pt x="1265" y="17690"/>
                </a:lnTo>
                <a:lnTo>
                  <a:pt x="1338" y="17812"/>
                </a:lnTo>
                <a:lnTo>
                  <a:pt x="1436" y="17933"/>
                </a:lnTo>
                <a:lnTo>
                  <a:pt x="1533" y="18055"/>
                </a:lnTo>
                <a:lnTo>
                  <a:pt x="1655" y="18152"/>
                </a:lnTo>
                <a:lnTo>
                  <a:pt x="1776" y="18225"/>
                </a:lnTo>
                <a:lnTo>
                  <a:pt x="2068" y="18371"/>
                </a:lnTo>
                <a:lnTo>
                  <a:pt x="2360" y="18444"/>
                </a:lnTo>
                <a:lnTo>
                  <a:pt x="2677" y="18493"/>
                </a:lnTo>
                <a:lnTo>
                  <a:pt x="2993" y="18469"/>
                </a:lnTo>
                <a:lnTo>
                  <a:pt x="3334" y="18396"/>
                </a:lnTo>
                <a:lnTo>
                  <a:pt x="3626" y="18298"/>
                </a:lnTo>
                <a:lnTo>
                  <a:pt x="3893" y="18152"/>
                </a:lnTo>
                <a:lnTo>
                  <a:pt x="4137" y="17958"/>
                </a:lnTo>
                <a:lnTo>
                  <a:pt x="4355" y="17739"/>
                </a:lnTo>
                <a:lnTo>
                  <a:pt x="4526" y="17471"/>
                </a:lnTo>
                <a:lnTo>
                  <a:pt x="4647" y="17179"/>
                </a:lnTo>
                <a:lnTo>
                  <a:pt x="4745" y="16887"/>
                </a:lnTo>
                <a:lnTo>
                  <a:pt x="4769" y="16595"/>
                </a:lnTo>
                <a:lnTo>
                  <a:pt x="4769" y="16279"/>
                </a:lnTo>
                <a:lnTo>
                  <a:pt x="4720" y="15987"/>
                </a:lnTo>
                <a:lnTo>
                  <a:pt x="4623" y="15719"/>
                </a:lnTo>
                <a:lnTo>
                  <a:pt x="4428" y="15379"/>
                </a:lnTo>
                <a:lnTo>
                  <a:pt x="4234" y="15062"/>
                </a:lnTo>
                <a:lnTo>
                  <a:pt x="4039" y="14722"/>
                </a:lnTo>
                <a:lnTo>
                  <a:pt x="3966" y="14551"/>
                </a:lnTo>
                <a:lnTo>
                  <a:pt x="3918" y="14357"/>
                </a:lnTo>
                <a:lnTo>
                  <a:pt x="3869" y="14113"/>
                </a:lnTo>
                <a:lnTo>
                  <a:pt x="3845" y="13846"/>
                </a:lnTo>
                <a:lnTo>
                  <a:pt x="3869" y="13310"/>
                </a:lnTo>
                <a:lnTo>
                  <a:pt x="4015" y="13335"/>
                </a:lnTo>
                <a:lnTo>
                  <a:pt x="4137" y="13335"/>
                </a:lnTo>
                <a:lnTo>
                  <a:pt x="4428" y="13310"/>
                </a:lnTo>
                <a:lnTo>
                  <a:pt x="4477" y="14843"/>
                </a:lnTo>
                <a:lnTo>
                  <a:pt x="4477" y="14916"/>
                </a:lnTo>
                <a:lnTo>
                  <a:pt x="4501" y="14965"/>
                </a:lnTo>
                <a:lnTo>
                  <a:pt x="4550" y="15014"/>
                </a:lnTo>
                <a:lnTo>
                  <a:pt x="4599" y="15038"/>
                </a:lnTo>
                <a:lnTo>
                  <a:pt x="4720" y="15062"/>
                </a:lnTo>
                <a:lnTo>
                  <a:pt x="4818" y="15038"/>
                </a:lnTo>
                <a:lnTo>
                  <a:pt x="5012" y="15306"/>
                </a:lnTo>
                <a:lnTo>
                  <a:pt x="5134" y="15622"/>
                </a:lnTo>
                <a:lnTo>
                  <a:pt x="5256" y="15938"/>
                </a:lnTo>
                <a:lnTo>
                  <a:pt x="5304" y="16255"/>
                </a:lnTo>
                <a:lnTo>
                  <a:pt x="5353" y="16595"/>
                </a:lnTo>
                <a:lnTo>
                  <a:pt x="5329" y="16936"/>
                </a:lnTo>
                <a:lnTo>
                  <a:pt x="5304" y="17252"/>
                </a:lnTo>
                <a:lnTo>
                  <a:pt x="5231" y="17544"/>
                </a:lnTo>
                <a:lnTo>
                  <a:pt x="5158" y="17763"/>
                </a:lnTo>
                <a:lnTo>
                  <a:pt x="5085" y="17933"/>
                </a:lnTo>
                <a:lnTo>
                  <a:pt x="4988" y="18104"/>
                </a:lnTo>
                <a:lnTo>
                  <a:pt x="4866" y="18274"/>
                </a:lnTo>
                <a:lnTo>
                  <a:pt x="4745" y="18420"/>
                </a:lnTo>
                <a:lnTo>
                  <a:pt x="4599" y="18566"/>
                </a:lnTo>
                <a:lnTo>
                  <a:pt x="4453" y="18688"/>
                </a:lnTo>
                <a:lnTo>
                  <a:pt x="4282" y="18785"/>
                </a:lnTo>
                <a:lnTo>
                  <a:pt x="4112" y="18882"/>
                </a:lnTo>
                <a:lnTo>
                  <a:pt x="3942" y="18955"/>
                </a:lnTo>
                <a:lnTo>
                  <a:pt x="3747" y="19028"/>
                </a:lnTo>
                <a:lnTo>
                  <a:pt x="3553" y="19077"/>
                </a:lnTo>
                <a:lnTo>
                  <a:pt x="3163" y="19150"/>
                </a:lnTo>
                <a:lnTo>
                  <a:pt x="2750" y="19150"/>
                </a:lnTo>
                <a:lnTo>
                  <a:pt x="2409" y="19101"/>
                </a:lnTo>
                <a:lnTo>
                  <a:pt x="2044" y="19004"/>
                </a:lnTo>
                <a:lnTo>
                  <a:pt x="1728" y="18858"/>
                </a:lnTo>
                <a:lnTo>
                  <a:pt x="1436" y="18663"/>
                </a:lnTo>
                <a:lnTo>
                  <a:pt x="1168" y="18444"/>
                </a:lnTo>
                <a:lnTo>
                  <a:pt x="949" y="18152"/>
                </a:lnTo>
                <a:lnTo>
                  <a:pt x="754" y="17860"/>
                </a:lnTo>
                <a:lnTo>
                  <a:pt x="681" y="17690"/>
                </a:lnTo>
                <a:lnTo>
                  <a:pt x="633" y="17520"/>
                </a:lnTo>
                <a:lnTo>
                  <a:pt x="535" y="17203"/>
                </a:lnTo>
                <a:lnTo>
                  <a:pt x="511" y="16887"/>
                </a:lnTo>
                <a:lnTo>
                  <a:pt x="535" y="16547"/>
                </a:lnTo>
                <a:lnTo>
                  <a:pt x="608" y="16206"/>
                </a:lnTo>
                <a:lnTo>
                  <a:pt x="706" y="15890"/>
                </a:lnTo>
                <a:lnTo>
                  <a:pt x="827" y="15573"/>
                </a:lnTo>
                <a:lnTo>
                  <a:pt x="998" y="15281"/>
                </a:lnTo>
                <a:lnTo>
                  <a:pt x="1168" y="14989"/>
                </a:lnTo>
                <a:lnTo>
                  <a:pt x="1265" y="14989"/>
                </a:lnTo>
                <a:lnTo>
                  <a:pt x="1338" y="14965"/>
                </a:lnTo>
                <a:lnTo>
                  <a:pt x="1387" y="14916"/>
                </a:lnTo>
                <a:lnTo>
                  <a:pt x="1460" y="14819"/>
                </a:lnTo>
                <a:lnTo>
                  <a:pt x="1509" y="14673"/>
                </a:lnTo>
                <a:lnTo>
                  <a:pt x="1533" y="14503"/>
                </a:lnTo>
                <a:lnTo>
                  <a:pt x="1557" y="14308"/>
                </a:lnTo>
                <a:lnTo>
                  <a:pt x="1533" y="13943"/>
                </a:lnTo>
                <a:lnTo>
                  <a:pt x="1509" y="13675"/>
                </a:lnTo>
                <a:lnTo>
                  <a:pt x="1484" y="11631"/>
                </a:lnTo>
                <a:lnTo>
                  <a:pt x="1460" y="10317"/>
                </a:lnTo>
                <a:lnTo>
                  <a:pt x="1460" y="9003"/>
                </a:lnTo>
                <a:lnTo>
                  <a:pt x="1460" y="7690"/>
                </a:lnTo>
                <a:lnTo>
                  <a:pt x="1436" y="6400"/>
                </a:lnTo>
                <a:lnTo>
                  <a:pt x="1387" y="5451"/>
                </a:lnTo>
                <a:lnTo>
                  <a:pt x="1387" y="4478"/>
                </a:lnTo>
                <a:lnTo>
                  <a:pt x="1411" y="3529"/>
                </a:lnTo>
                <a:lnTo>
                  <a:pt x="1460" y="3066"/>
                </a:lnTo>
                <a:lnTo>
                  <a:pt x="1509" y="2580"/>
                </a:lnTo>
                <a:lnTo>
                  <a:pt x="1582" y="2166"/>
                </a:lnTo>
                <a:lnTo>
                  <a:pt x="1679" y="1752"/>
                </a:lnTo>
                <a:lnTo>
                  <a:pt x="1825" y="1339"/>
                </a:lnTo>
                <a:lnTo>
                  <a:pt x="1898" y="1144"/>
                </a:lnTo>
                <a:lnTo>
                  <a:pt x="2020" y="974"/>
                </a:lnTo>
                <a:lnTo>
                  <a:pt x="2117" y="828"/>
                </a:lnTo>
                <a:lnTo>
                  <a:pt x="2214" y="706"/>
                </a:lnTo>
                <a:lnTo>
                  <a:pt x="2336" y="633"/>
                </a:lnTo>
                <a:lnTo>
                  <a:pt x="2458" y="584"/>
                </a:lnTo>
                <a:lnTo>
                  <a:pt x="2725" y="511"/>
                </a:lnTo>
                <a:lnTo>
                  <a:pt x="3017" y="463"/>
                </a:lnTo>
                <a:close/>
                <a:moveTo>
                  <a:pt x="2579" y="1"/>
                </a:moveTo>
                <a:lnTo>
                  <a:pt x="2433" y="25"/>
                </a:lnTo>
                <a:lnTo>
                  <a:pt x="2190" y="98"/>
                </a:lnTo>
                <a:lnTo>
                  <a:pt x="1971" y="244"/>
                </a:lnTo>
                <a:lnTo>
                  <a:pt x="1825" y="366"/>
                </a:lnTo>
                <a:lnTo>
                  <a:pt x="1703" y="487"/>
                </a:lnTo>
                <a:lnTo>
                  <a:pt x="1582" y="633"/>
                </a:lnTo>
                <a:lnTo>
                  <a:pt x="1484" y="803"/>
                </a:lnTo>
                <a:lnTo>
                  <a:pt x="1314" y="1144"/>
                </a:lnTo>
                <a:lnTo>
                  <a:pt x="1192" y="1509"/>
                </a:lnTo>
                <a:lnTo>
                  <a:pt x="1071" y="1996"/>
                </a:lnTo>
                <a:lnTo>
                  <a:pt x="973" y="2507"/>
                </a:lnTo>
                <a:lnTo>
                  <a:pt x="900" y="3018"/>
                </a:lnTo>
                <a:lnTo>
                  <a:pt x="852" y="3553"/>
                </a:lnTo>
                <a:lnTo>
                  <a:pt x="852" y="4064"/>
                </a:lnTo>
                <a:lnTo>
                  <a:pt x="827" y="4575"/>
                </a:lnTo>
                <a:lnTo>
                  <a:pt x="852" y="5621"/>
                </a:lnTo>
                <a:lnTo>
                  <a:pt x="925" y="8347"/>
                </a:lnTo>
                <a:lnTo>
                  <a:pt x="925" y="9685"/>
                </a:lnTo>
                <a:lnTo>
                  <a:pt x="925" y="11047"/>
                </a:lnTo>
                <a:lnTo>
                  <a:pt x="925" y="11996"/>
                </a:lnTo>
                <a:lnTo>
                  <a:pt x="949" y="12945"/>
                </a:lnTo>
                <a:lnTo>
                  <a:pt x="949" y="14040"/>
                </a:lnTo>
                <a:lnTo>
                  <a:pt x="949" y="14478"/>
                </a:lnTo>
                <a:lnTo>
                  <a:pt x="925" y="14576"/>
                </a:lnTo>
                <a:lnTo>
                  <a:pt x="925" y="14624"/>
                </a:lnTo>
                <a:lnTo>
                  <a:pt x="900" y="14722"/>
                </a:lnTo>
                <a:lnTo>
                  <a:pt x="754" y="14843"/>
                </a:lnTo>
                <a:lnTo>
                  <a:pt x="608" y="14989"/>
                </a:lnTo>
                <a:lnTo>
                  <a:pt x="487" y="15135"/>
                </a:lnTo>
                <a:lnTo>
                  <a:pt x="389" y="15306"/>
                </a:lnTo>
                <a:lnTo>
                  <a:pt x="292" y="15476"/>
                </a:lnTo>
                <a:lnTo>
                  <a:pt x="219" y="15671"/>
                </a:lnTo>
                <a:lnTo>
                  <a:pt x="146" y="15865"/>
                </a:lnTo>
                <a:lnTo>
                  <a:pt x="97" y="16060"/>
                </a:lnTo>
                <a:lnTo>
                  <a:pt x="24" y="16498"/>
                </a:lnTo>
                <a:lnTo>
                  <a:pt x="0" y="16911"/>
                </a:lnTo>
                <a:lnTo>
                  <a:pt x="24" y="17301"/>
                </a:lnTo>
                <a:lnTo>
                  <a:pt x="97" y="17666"/>
                </a:lnTo>
                <a:lnTo>
                  <a:pt x="170" y="17885"/>
                </a:lnTo>
                <a:lnTo>
                  <a:pt x="243" y="18079"/>
                </a:lnTo>
                <a:lnTo>
                  <a:pt x="341" y="18274"/>
                </a:lnTo>
                <a:lnTo>
                  <a:pt x="462" y="18444"/>
                </a:lnTo>
                <a:lnTo>
                  <a:pt x="584" y="18615"/>
                </a:lnTo>
                <a:lnTo>
                  <a:pt x="730" y="18761"/>
                </a:lnTo>
                <a:lnTo>
                  <a:pt x="900" y="18907"/>
                </a:lnTo>
                <a:lnTo>
                  <a:pt x="1046" y="19053"/>
                </a:lnTo>
                <a:lnTo>
                  <a:pt x="1241" y="19174"/>
                </a:lnTo>
                <a:lnTo>
                  <a:pt x="1411" y="19272"/>
                </a:lnTo>
                <a:lnTo>
                  <a:pt x="1801" y="19442"/>
                </a:lnTo>
                <a:lnTo>
                  <a:pt x="2214" y="19564"/>
                </a:lnTo>
                <a:lnTo>
                  <a:pt x="2628" y="19637"/>
                </a:lnTo>
                <a:lnTo>
                  <a:pt x="2871" y="19661"/>
                </a:lnTo>
                <a:lnTo>
                  <a:pt x="3090" y="19661"/>
                </a:lnTo>
                <a:lnTo>
                  <a:pt x="3334" y="19637"/>
                </a:lnTo>
                <a:lnTo>
                  <a:pt x="3553" y="19612"/>
                </a:lnTo>
                <a:lnTo>
                  <a:pt x="3772" y="19539"/>
                </a:lnTo>
                <a:lnTo>
                  <a:pt x="3991" y="19466"/>
                </a:lnTo>
                <a:lnTo>
                  <a:pt x="4209" y="19393"/>
                </a:lnTo>
                <a:lnTo>
                  <a:pt x="4404" y="19272"/>
                </a:lnTo>
                <a:lnTo>
                  <a:pt x="4599" y="19150"/>
                </a:lnTo>
                <a:lnTo>
                  <a:pt x="4793" y="19028"/>
                </a:lnTo>
                <a:lnTo>
                  <a:pt x="4964" y="18882"/>
                </a:lnTo>
                <a:lnTo>
                  <a:pt x="5110" y="18712"/>
                </a:lnTo>
                <a:lnTo>
                  <a:pt x="5256" y="18542"/>
                </a:lnTo>
                <a:lnTo>
                  <a:pt x="5377" y="18347"/>
                </a:lnTo>
                <a:lnTo>
                  <a:pt x="5499" y="18152"/>
                </a:lnTo>
                <a:lnTo>
                  <a:pt x="5596" y="17933"/>
                </a:lnTo>
                <a:lnTo>
                  <a:pt x="5669" y="17714"/>
                </a:lnTo>
                <a:lnTo>
                  <a:pt x="5742" y="17520"/>
                </a:lnTo>
                <a:lnTo>
                  <a:pt x="5767" y="17276"/>
                </a:lnTo>
                <a:lnTo>
                  <a:pt x="5791" y="17057"/>
                </a:lnTo>
                <a:lnTo>
                  <a:pt x="5815" y="16814"/>
                </a:lnTo>
                <a:lnTo>
                  <a:pt x="5815" y="16571"/>
                </a:lnTo>
                <a:lnTo>
                  <a:pt x="5791" y="16352"/>
                </a:lnTo>
                <a:lnTo>
                  <a:pt x="5767" y="16109"/>
                </a:lnTo>
                <a:lnTo>
                  <a:pt x="5718" y="15865"/>
                </a:lnTo>
                <a:lnTo>
                  <a:pt x="5645" y="15646"/>
                </a:lnTo>
                <a:lnTo>
                  <a:pt x="5572" y="15427"/>
                </a:lnTo>
                <a:lnTo>
                  <a:pt x="5475" y="15208"/>
                </a:lnTo>
                <a:lnTo>
                  <a:pt x="5377" y="15014"/>
                </a:lnTo>
                <a:lnTo>
                  <a:pt x="5256" y="14819"/>
                </a:lnTo>
                <a:lnTo>
                  <a:pt x="5110" y="14649"/>
                </a:lnTo>
                <a:lnTo>
                  <a:pt x="4939" y="14478"/>
                </a:lnTo>
                <a:lnTo>
                  <a:pt x="4939" y="12434"/>
                </a:lnTo>
                <a:lnTo>
                  <a:pt x="4939" y="11412"/>
                </a:lnTo>
                <a:lnTo>
                  <a:pt x="4988" y="10415"/>
                </a:lnTo>
                <a:lnTo>
                  <a:pt x="5061" y="9222"/>
                </a:lnTo>
                <a:lnTo>
                  <a:pt x="5085" y="8614"/>
                </a:lnTo>
                <a:lnTo>
                  <a:pt x="5085" y="8006"/>
                </a:lnTo>
                <a:lnTo>
                  <a:pt x="5061" y="6668"/>
                </a:lnTo>
                <a:lnTo>
                  <a:pt x="5037" y="5986"/>
                </a:lnTo>
                <a:lnTo>
                  <a:pt x="5012" y="5329"/>
                </a:lnTo>
                <a:lnTo>
                  <a:pt x="5037" y="4088"/>
                </a:lnTo>
                <a:lnTo>
                  <a:pt x="5085" y="2872"/>
                </a:lnTo>
                <a:lnTo>
                  <a:pt x="5085" y="2482"/>
                </a:lnTo>
                <a:lnTo>
                  <a:pt x="5061" y="2117"/>
                </a:lnTo>
                <a:lnTo>
                  <a:pt x="5012" y="1752"/>
                </a:lnTo>
                <a:lnTo>
                  <a:pt x="4915" y="1412"/>
                </a:lnTo>
                <a:lnTo>
                  <a:pt x="4793" y="1120"/>
                </a:lnTo>
                <a:lnTo>
                  <a:pt x="4623" y="852"/>
                </a:lnTo>
                <a:lnTo>
                  <a:pt x="4404" y="584"/>
                </a:lnTo>
                <a:lnTo>
                  <a:pt x="4137" y="366"/>
                </a:lnTo>
                <a:lnTo>
                  <a:pt x="3869" y="195"/>
                </a:lnTo>
                <a:lnTo>
                  <a:pt x="3723" y="122"/>
                </a:lnTo>
                <a:lnTo>
                  <a:pt x="3577" y="74"/>
                </a:lnTo>
                <a:lnTo>
                  <a:pt x="3407" y="25"/>
                </a:lnTo>
                <a:lnTo>
                  <a:pt x="3090" y="25"/>
                </a:lnTo>
                <a:lnTo>
                  <a:pt x="2944" y="49"/>
                </a:lnTo>
                <a:lnTo>
                  <a:pt x="2823" y="25"/>
                </a:lnTo>
                <a:lnTo>
                  <a:pt x="270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" name="Flowchart: Alternate Process 6"/>
          <p:cNvSpPr/>
          <p:nvPr/>
        </p:nvSpPr>
        <p:spPr>
          <a:xfrm>
            <a:off x="4571365" y="4318000"/>
            <a:ext cx="1880235" cy="494030"/>
          </a:xfrm>
          <a:prstGeom prst="flowChartAlternateProcess">
            <a:avLst/>
          </a:prstGeom>
          <a:solidFill>
            <a:srgbClr val="F0C17C"/>
          </a:solidFill>
          <a:ln>
            <a:solidFill>
              <a:srgbClr val="F0C17C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200">
                <a:solidFill>
                  <a:srgbClr val="1F1F27"/>
                </a:solidFill>
                <a:latin typeface="Bahnschrift" panose="020B0502040204020203" charset="0"/>
                <a:cs typeface="Bahnschrift" panose="020B0502040204020203" charset="0"/>
              </a:rPr>
              <a:t>Lack of predictive maintainance of the system</a:t>
            </a:r>
            <a:endParaRPr lang="en-US" sz="1200">
              <a:solidFill>
                <a:srgbClr val="1F1F27"/>
              </a:solidFill>
              <a:latin typeface="Bahnschrift" panose="020B0502040204020203" charset="0"/>
              <a:cs typeface="Bahnschrift" panose="020B0502040204020203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4571365" y="2618105"/>
            <a:ext cx="1880235" cy="319405"/>
          </a:xfrm>
          <a:prstGeom prst="roundRect">
            <a:avLst/>
          </a:prstGeom>
          <a:solidFill>
            <a:srgbClr val="F0C17C"/>
          </a:solidFill>
          <a:ln>
            <a:solidFill>
              <a:srgbClr val="F0C17C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solidFill>
                  <a:srgbClr val="1F1F27"/>
                </a:solidFill>
              </a:rPr>
              <a:t>ROOT CAUSES</a:t>
            </a:r>
            <a:endParaRPr lang="en-US">
              <a:solidFill>
                <a:srgbClr val="1F1F27"/>
              </a:solidFill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ctrTitle"/>
          </p:nvPr>
        </p:nvSpPr>
        <p:spPr>
          <a:xfrm>
            <a:off x="4457056" y="991248"/>
            <a:ext cx="41502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GB" dirty="0"/>
              <a:t>1</a:t>
            </a:r>
            <a:r>
              <a:rPr lang="en-GB" sz="4800" dirty="0"/>
              <a:t>.</a:t>
            </a:r>
            <a:r>
              <a:rPr lang="en-US" sz="4800" dirty="0"/>
              <a:t> Our Smart Energy Solution</a:t>
            </a:r>
            <a:endParaRPr sz="4800" dirty="0"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1"/>
          </p:nvPr>
        </p:nvSpPr>
        <p:spPr>
          <a:xfrm>
            <a:off x="4294230" y="2363765"/>
            <a:ext cx="4150200" cy="261560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 algn="ctr">
              <a:spcAft>
                <a:spcPts val="1000"/>
              </a:spcAft>
            </a:pPr>
            <a:r>
              <a:rPr lang="en-US" b="1" dirty="0">
                <a:solidFill>
                  <a:schemeClr val="accent1"/>
                </a:solidFill>
              </a:rPr>
              <a:t>Idea:</a:t>
            </a:r>
            <a:br>
              <a:rPr lang="en-US" dirty="0">
                <a:solidFill>
                  <a:srgbClr val="00B050"/>
                </a:solidFill>
              </a:rPr>
            </a:br>
            <a:r>
              <a:rPr lang="en-US" dirty="0">
                <a:solidFill>
                  <a:srgbClr val="00B050"/>
                </a:solidFill>
              </a:rPr>
              <a:t>An IoT system powered by AI to optimize </a:t>
            </a:r>
            <a:r>
              <a:rPr lang="en-US" dirty="0" smtClean="0">
                <a:solidFill>
                  <a:srgbClr val="00B050"/>
                </a:solidFill>
              </a:rPr>
              <a:t>solar mini-grid </a:t>
            </a:r>
            <a:r>
              <a:rPr lang="en-US" dirty="0">
                <a:solidFill>
                  <a:srgbClr val="00B050"/>
                </a:solidFill>
              </a:rPr>
              <a:t>operations, forecast energy </a:t>
            </a:r>
            <a:r>
              <a:rPr lang="en-US" dirty="0" smtClean="0">
                <a:solidFill>
                  <a:srgbClr val="00B050"/>
                </a:solidFill>
              </a:rPr>
              <a:t>usage and demand</a:t>
            </a:r>
            <a:r>
              <a:rPr lang="en-US" dirty="0">
                <a:solidFill>
                  <a:srgbClr val="00B050"/>
                </a:solidFill>
              </a:rPr>
              <a:t>, and automate smart maintenance</a:t>
            </a:r>
            <a:r>
              <a:rPr lang="en-US" dirty="0"/>
              <a:t>.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endParaRPr dirty="0"/>
          </a:p>
        </p:txBody>
      </p:sp>
      <p:sp>
        <p:nvSpPr>
          <p:cNvPr id="4" name="Google Shape;642;p47"/>
          <p:cNvSpPr/>
          <p:nvPr/>
        </p:nvSpPr>
        <p:spPr>
          <a:xfrm>
            <a:off x="192506" y="0"/>
            <a:ext cx="1117940" cy="1239007"/>
          </a:xfrm>
          <a:custGeom>
            <a:avLst/>
            <a:gdLst/>
            <a:ahLst/>
            <a:cxnLst/>
            <a:rect l="l" t="t" r="r" b="b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" name="Google Shape;644;p47"/>
          <p:cNvSpPr/>
          <p:nvPr/>
        </p:nvSpPr>
        <p:spPr>
          <a:xfrm>
            <a:off x="1831359" y="782113"/>
            <a:ext cx="1052391" cy="643569"/>
          </a:xfrm>
          <a:custGeom>
            <a:avLst/>
            <a:gdLst/>
            <a:ahLst/>
            <a:cxnLst/>
            <a:rect l="l" t="t" r="r" b="b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ctrTitle" idx="4294967295"/>
          </p:nvPr>
        </p:nvSpPr>
        <p:spPr>
          <a:xfrm>
            <a:off x="4976560" y="984697"/>
            <a:ext cx="3741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>
                <a:solidFill>
                  <a:schemeClr val="accent1"/>
                </a:solidFill>
              </a:rPr>
              <a:t>Big concept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90" name="Google Shape;90;p18"/>
          <p:cNvSpPr txBox="1">
            <a:spLocks noGrp="1"/>
          </p:cNvSpPr>
          <p:nvPr>
            <p:ph type="subTitle" idx="4294967295"/>
          </p:nvPr>
        </p:nvSpPr>
        <p:spPr>
          <a:xfrm>
            <a:off x="4157345" y="1972945"/>
            <a:ext cx="4552950" cy="294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600" dirty="0"/>
              <a:t>Imagine a rural village where power doesn’t flicker, batteries don’t die, and energy doesn’t go to waste...that’s what we envision in our plan.</a:t>
            </a:r>
            <a:endParaRPr lang="en-US" sz="1600" dirty="0"/>
          </a:p>
          <a:p>
            <a:r>
              <a:rPr lang="en-US" sz="1600" b="1" dirty="0"/>
              <a:t>Green Grid Africa</a:t>
            </a:r>
            <a:r>
              <a:rPr lang="en-US" sz="1600" dirty="0"/>
              <a:t> uses </a:t>
            </a:r>
            <a:r>
              <a:rPr lang="en-US" sz="1600" b="1" dirty="0"/>
              <a:t>AI + IoT</a:t>
            </a:r>
            <a:r>
              <a:rPr lang="en-US" sz="1600" dirty="0"/>
              <a:t> to transform ordinary solar mini-grids into intelligent energy systems — systems that learn, predict, and respond to real community needs.</a:t>
            </a:r>
            <a:endParaRPr lang="en-US" sz="1600" dirty="0"/>
          </a:p>
          <a:p>
            <a:r>
              <a:rPr lang="en-US" sz="1600" b="1" dirty="0"/>
              <a:t>We're making it reliable, affordable, and sustainable.</a:t>
            </a:r>
            <a:endParaRPr lang="en-US" sz="1600" b="1" dirty="0"/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 sz="1600" dirty="0"/>
          </a:p>
        </p:txBody>
      </p:sp>
      <p:sp>
        <p:nvSpPr>
          <p:cNvPr id="91" name="Google Shape;91;p18"/>
          <p:cNvSpPr/>
          <p:nvPr/>
        </p:nvSpPr>
        <p:spPr>
          <a:xfrm>
            <a:off x="6840075" y="0"/>
            <a:ext cx="1356919" cy="1374985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92" name="Google Shape;92;p18"/>
          <p:cNvSpPr/>
          <p:nvPr/>
        </p:nvSpPr>
        <p:spPr>
          <a:xfrm rot="1473054">
            <a:off x="5742230" y="630764"/>
            <a:ext cx="793332" cy="772773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93" name="Google Shape;93;p18"/>
          <p:cNvSpPr/>
          <p:nvPr/>
        </p:nvSpPr>
        <p:spPr>
          <a:xfrm>
            <a:off x="5490908" y="151620"/>
            <a:ext cx="347339" cy="337524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D9EEB"/>
              </a:solidFill>
            </a:endParaRPr>
          </a:p>
        </p:txBody>
      </p:sp>
      <p:sp>
        <p:nvSpPr>
          <p:cNvPr id="94" name="Google Shape;94;p18"/>
          <p:cNvSpPr/>
          <p:nvPr/>
        </p:nvSpPr>
        <p:spPr>
          <a:xfrm rot="2487132">
            <a:off x="4620536" y="997590"/>
            <a:ext cx="247093" cy="240136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95" name="Google Shape;95;p18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ctrTitle" idx="4294967295"/>
          </p:nvPr>
        </p:nvSpPr>
        <p:spPr>
          <a:xfrm>
            <a:off x="4885500" y="420618"/>
            <a:ext cx="4258500" cy="361738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smtClean="0">
                <a:solidFill>
                  <a:schemeClr val="accent1"/>
                </a:solidFill>
              </a:rPr>
              <a:t>Evaluation Criteria For Proposed Solutions </a:t>
            </a:r>
            <a:endParaRPr sz="1800" dirty="0">
              <a:solidFill>
                <a:schemeClr val="accent1"/>
              </a:solidFill>
            </a:endParaRPr>
          </a:p>
        </p:txBody>
      </p:sp>
      <p:sp>
        <p:nvSpPr>
          <p:cNvPr id="65" name="Google Shape;65;p14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4834170" y="773667"/>
          <a:ext cx="4309829" cy="381508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1067865"/>
                <a:gridCol w="760936"/>
                <a:gridCol w="248102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criteria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Score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Justification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Novelty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Idea</a:t>
                      </a:r>
                      <a:r>
                        <a:rPr lang="en-GB" baseline="0" dirty="0" smtClean="0"/>
                        <a:t> is largely untapped locally.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Impact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Reduces blackouts, saves costs, and improves energy reliability in rural areas.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Feasibility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Team has Skills, uses affordable hardware and open source platforms.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Scalability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Scalable</a:t>
                      </a:r>
                      <a:r>
                        <a:rPr lang="en-US" baseline="0" dirty="0" smtClean="0"/>
                        <a:t> locally and can expand to multiple locations.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User Need fit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Directly solves a pressing problem for mini-grid operators and rural residents.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25304" y="1187662"/>
            <a:ext cx="365792" cy="426757"/>
          </a:xfrm>
          <a:prstGeom prst="rect">
            <a:avLst/>
          </a:prstGeom>
        </p:spPr>
      </p:pic>
      <p:grpSp>
        <p:nvGrpSpPr>
          <p:cNvPr id="8" name="Google Shape;929;p48"/>
          <p:cNvGrpSpPr/>
          <p:nvPr/>
        </p:nvGrpSpPr>
        <p:grpSpPr>
          <a:xfrm>
            <a:off x="7164467" y="4660959"/>
            <a:ext cx="445769" cy="445697"/>
            <a:chOff x="1674084" y="3214987"/>
            <a:chExt cx="720142" cy="720027"/>
          </a:xfrm>
        </p:grpSpPr>
        <p:sp>
          <p:nvSpPr>
            <p:cNvPr id="9" name="Google Shape;930;p48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" name="Google Shape;931;p48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" name="Google Shape;932;p48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" name="Google Shape;933;p48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" name="Google Shape;934;p48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" name="Google Shape;935;p48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" name="Google Shape;936;p48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" name="Google Shape;937;p48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" name="Google Shape;938;p48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" name="Google Shape;939;p48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" name="Google Shape;940;p48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" name="Google Shape;941;p48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 panose="020B0604020202020204"/>
                <a:def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" name="TextBox 1"/>
          <p:cNvSpPr txBox="1"/>
          <p:nvPr/>
        </p:nvSpPr>
        <p:spPr>
          <a:xfrm>
            <a:off x="2911644" y="316467"/>
            <a:ext cx="53299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solidFill>
                  <a:schemeClr val="accent1"/>
                </a:solidFill>
                <a:latin typeface="Kalam" panose="02000000000000000000" charset="0"/>
                <a:cs typeface="Kalam" panose="02000000000000000000" charset="0"/>
              </a:rPr>
              <a:t>Our Clean Energy Innovation </a:t>
            </a:r>
            <a:r>
              <a:rPr lang="en-GB" sz="2000" dirty="0">
                <a:solidFill>
                  <a:schemeClr val="accent1"/>
                </a:solidFill>
                <a:latin typeface="Kalam" panose="02000000000000000000" charset="0"/>
                <a:cs typeface="Kalam" panose="02000000000000000000" charset="0"/>
              </a:rPr>
              <a:t>S</a:t>
            </a:r>
            <a:r>
              <a:rPr lang="en-GB" sz="2000" dirty="0" smtClean="0">
                <a:solidFill>
                  <a:schemeClr val="accent1"/>
                </a:solidFill>
                <a:latin typeface="Kalam" panose="02000000000000000000" charset="0"/>
                <a:cs typeface="Kalam" panose="02000000000000000000" charset="0"/>
              </a:rPr>
              <a:t>trategy Score. </a:t>
            </a:r>
            <a:r>
              <a:rPr lang="en-GB" sz="2800" dirty="0" smtClean="0">
                <a:solidFill>
                  <a:schemeClr val="accent1"/>
                </a:solidFill>
                <a:latin typeface="Kalam" panose="02000000000000000000" charset="0"/>
                <a:cs typeface="Kalam" panose="02000000000000000000" charset="0"/>
              </a:rPr>
              <a:t> </a:t>
            </a:r>
            <a:endParaRPr lang="en-US" sz="2800" dirty="0">
              <a:solidFill>
                <a:schemeClr val="accent1"/>
              </a:solidFill>
              <a:latin typeface="Kalam" panose="02000000000000000000" charset="0"/>
              <a:cs typeface="Kalam" panose="02000000000000000000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041074" y="886690"/>
          <a:ext cx="4959928" cy="3863112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1239982"/>
                <a:gridCol w="1239982"/>
                <a:gridCol w="1163780"/>
                <a:gridCol w="1316184"/>
              </a:tblGrid>
              <a:tr h="421431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Key Factors</a:t>
                      </a:r>
                      <a:endParaRPr lang="en-US" sz="12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Diesel Generators</a:t>
                      </a:r>
                      <a:endParaRPr lang="en-US" sz="12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Standard Solar Systems</a:t>
                      </a:r>
                      <a:endParaRPr lang="en-US" sz="12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Green Grid Africa (Our Innovation)</a:t>
                      </a:r>
                      <a:endParaRPr lang="en-GB" sz="12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544347"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Affordability Over Time</a:t>
                      </a:r>
                      <a:endParaRPr lang="en-US" sz="10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Medium (fuel costs)</a:t>
                      </a:r>
                      <a:endParaRPr lang="en-US" sz="10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High</a:t>
                      </a:r>
                      <a:endParaRPr lang="en-US" sz="10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✅ Very High (AI optimization)</a:t>
                      </a:r>
                      <a:endParaRPr lang="en-US" sz="10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44347"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Energy Reliability</a:t>
                      </a:r>
                      <a:endParaRPr lang="en-US" sz="10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Low</a:t>
                      </a:r>
                      <a:endParaRPr lang="en-US" sz="10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Medium</a:t>
                      </a:r>
                      <a:endParaRPr lang="en-US" sz="10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✅ Very High (predictive control)</a:t>
                      </a:r>
                      <a:endParaRPr lang="en-US" sz="10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44347"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Smart Monitoring &amp; Analytics</a:t>
                      </a:r>
                      <a:endParaRPr lang="en-US" sz="10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❌ None</a:t>
                      </a:r>
                      <a:endParaRPr lang="en-US" sz="10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❌ Limited</a:t>
                      </a:r>
                      <a:endParaRPr lang="en-US" sz="10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✅ Advanced AI &amp; </a:t>
                      </a:r>
                      <a:r>
                        <a:rPr lang="en-US" sz="10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IoT</a:t>
                      </a:r>
                      <a:r>
                        <a:rPr lang="en-US" sz="1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system</a:t>
                      </a:r>
                      <a:endParaRPr lang="en-US" sz="10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1431"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Environmental Impact</a:t>
                      </a:r>
                      <a:endParaRPr lang="en-US" sz="10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❌ High emissions</a:t>
                      </a:r>
                      <a:endParaRPr lang="en-US" sz="10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Low</a:t>
                      </a:r>
                      <a:endParaRPr lang="en-US" sz="10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✅ Minimal (green &amp; efficient)</a:t>
                      </a:r>
                      <a:endParaRPr lang="en-US" sz="10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44347"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Scalability</a:t>
                      </a:r>
                      <a:endParaRPr lang="en-US" sz="10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Medium (fuel/logistics)</a:t>
                      </a:r>
                      <a:endParaRPr lang="en-US" sz="10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Medium</a:t>
                      </a:r>
                      <a:endParaRPr lang="en-US" sz="10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✅ High (cloud-based, modular)</a:t>
                      </a:r>
                      <a:endParaRPr lang="en-US" sz="10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1431"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Maintenance Prediction</a:t>
                      </a:r>
                      <a:endParaRPr lang="en-US" sz="10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❌ Reactive</a:t>
                      </a:r>
                      <a:endParaRPr lang="en-US" sz="10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❌ Manual</a:t>
                      </a:r>
                      <a:endParaRPr lang="en-US" sz="10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✅ Predictive via AI alerts</a:t>
                      </a:r>
                      <a:endParaRPr lang="en-US" sz="10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1431"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User Engagement Interface</a:t>
                      </a:r>
                      <a:endParaRPr lang="en-US" sz="10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❌ None</a:t>
                      </a:r>
                      <a:endParaRPr lang="en-US" sz="10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❌ Minimal</a:t>
                      </a:r>
                      <a:endParaRPr lang="en-US" sz="10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✅ Simple community dashboards</a:t>
                      </a:r>
                      <a:endParaRPr lang="en-US" sz="10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521" marR="46521" marT="23260" marB="232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Google Shape;584;p47"/>
          <p:cNvSpPr/>
          <p:nvPr/>
        </p:nvSpPr>
        <p:spPr>
          <a:xfrm>
            <a:off x="8241632" y="839687"/>
            <a:ext cx="665467" cy="616134"/>
          </a:xfrm>
          <a:custGeom>
            <a:avLst/>
            <a:gdLst/>
            <a:ahLst/>
            <a:cxnLst/>
            <a:rect l="l" t="t" r="r" b="b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" name="Google Shape;626;p47"/>
          <p:cNvSpPr/>
          <p:nvPr/>
        </p:nvSpPr>
        <p:spPr>
          <a:xfrm>
            <a:off x="2272826" y="2610853"/>
            <a:ext cx="518499" cy="575911"/>
          </a:xfrm>
          <a:custGeom>
            <a:avLst/>
            <a:gdLst/>
            <a:ahLst/>
            <a:cxnLst/>
            <a:rect l="l" t="t" r="r" b="b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" name="Google Shape;627;p47"/>
          <p:cNvSpPr/>
          <p:nvPr/>
        </p:nvSpPr>
        <p:spPr>
          <a:xfrm>
            <a:off x="8391427" y="3647867"/>
            <a:ext cx="365875" cy="374398"/>
          </a:xfrm>
          <a:custGeom>
            <a:avLst/>
            <a:gdLst/>
            <a:ahLst/>
            <a:cxnLst/>
            <a:rect l="l" t="t" r="r" b="b"/>
            <a:pathLst>
              <a:path w="16741" h="17131" extrusionOk="0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4115700" y="205975"/>
            <a:ext cx="45711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sz="2800" dirty="0"/>
              <a:t>Which People do we aim to Reach? </a:t>
            </a:r>
            <a:endParaRPr sz="2800" dirty="0"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4115700" y="1338300"/>
            <a:ext cx="4571100" cy="341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Solar Mini-Grid Operators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– Monitor production/consumption and plan maintenance</a:t>
            </a:r>
            <a:endParaRPr lang="en-US" alt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/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Community Members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– Reliable power and feedback via user-friendly dashboards.</a:t>
            </a:r>
            <a:endParaRPr lang="en-US" alt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We have identified a solar mini grid in Olderkesi, Narok county as our target area.</a:t>
            </a:r>
            <a:endParaRPr lang="en-US" alt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101600" lvl="0" indent="0">
              <a:buNone/>
            </a:pPr>
            <a:endParaRPr dirty="0"/>
          </a:p>
        </p:txBody>
      </p:sp>
      <p:sp>
        <p:nvSpPr>
          <p:cNvPr id="84" name="Google Shape;84;p17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5" name="Google Shape;598;p47"/>
          <p:cNvSpPr/>
          <p:nvPr/>
        </p:nvSpPr>
        <p:spPr>
          <a:xfrm>
            <a:off x="7189735" y="552818"/>
            <a:ext cx="495459" cy="659870"/>
          </a:xfrm>
          <a:custGeom>
            <a:avLst/>
            <a:gdLst/>
            <a:ahLst/>
            <a:cxnLst/>
            <a:rect l="l" t="t" r="r" b="b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" name="Google Shape;589;p47"/>
          <p:cNvSpPr/>
          <p:nvPr/>
        </p:nvSpPr>
        <p:spPr>
          <a:xfrm>
            <a:off x="8294704" y="4158950"/>
            <a:ext cx="759065" cy="984016"/>
          </a:xfrm>
          <a:custGeom>
            <a:avLst/>
            <a:gdLst/>
            <a:ahLst/>
            <a:cxnLst/>
            <a:rect l="l" t="t" r="r" b="b"/>
            <a:pathLst>
              <a:path w="17715" h="18420" extrusionOk="0">
                <a:moveTo>
                  <a:pt x="14673" y="803"/>
                </a:moveTo>
                <a:lnTo>
                  <a:pt x="14746" y="1022"/>
                </a:lnTo>
                <a:lnTo>
                  <a:pt x="14794" y="1217"/>
                </a:lnTo>
                <a:lnTo>
                  <a:pt x="14843" y="1655"/>
                </a:lnTo>
                <a:lnTo>
                  <a:pt x="14892" y="2141"/>
                </a:lnTo>
                <a:lnTo>
                  <a:pt x="14916" y="2385"/>
                </a:lnTo>
                <a:lnTo>
                  <a:pt x="14940" y="2482"/>
                </a:lnTo>
                <a:lnTo>
                  <a:pt x="15013" y="2604"/>
                </a:lnTo>
                <a:lnTo>
                  <a:pt x="14770" y="2847"/>
                </a:lnTo>
                <a:lnTo>
                  <a:pt x="14697" y="2920"/>
                </a:lnTo>
                <a:lnTo>
                  <a:pt x="14648" y="2628"/>
                </a:lnTo>
                <a:lnTo>
                  <a:pt x="14600" y="2360"/>
                </a:lnTo>
                <a:lnTo>
                  <a:pt x="14527" y="2044"/>
                </a:lnTo>
                <a:lnTo>
                  <a:pt x="14405" y="1776"/>
                </a:lnTo>
                <a:lnTo>
                  <a:pt x="14308" y="1484"/>
                </a:lnTo>
                <a:lnTo>
                  <a:pt x="14210" y="1192"/>
                </a:lnTo>
                <a:lnTo>
                  <a:pt x="14673" y="803"/>
                </a:lnTo>
                <a:close/>
                <a:moveTo>
                  <a:pt x="15695" y="2847"/>
                </a:moveTo>
                <a:lnTo>
                  <a:pt x="16400" y="2871"/>
                </a:lnTo>
                <a:lnTo>
                  <a:pt x="17106" y="2969"/>
                </a:lnTo>
                <a:lnTo>
                  <a:pt x="16984" y="3115"/>
                </a:lnTo>
                <a:lnTo>
                  <a:pt x="16960" y="3090"/>
                </a:lnTo>
                <a:lnTo>
                  <a:pt x="16887" y="3042"/>
                </a:lnTo>
                <a:lnTo>
                  <a:pt x="16790" y="2993"/>
                </a:lnTo>
                <a:lnTo>
                  <a:pt x="16595" y="2969"/>
                </a:lnTo>
                <a:lnTo>
                  <a:pt x="16400" y="2944"/>
                </a:lnTo>
                <a:lnTo>
                  <a:pt x="15914" y="2944"/>
                </a:lnTo>
                <a:lnTo>
                  <a:pt x="15622" y="2920"/>
                </a:lnTo>
                <a:lnTo>
                  <a:pt x="15695" y="2847"/>
                </a:lnTo>
                <a:close/>
                <a:moveTo>
                  <a:pt x="14040" y="1314"/>
                </a:moveTo>
                <a:lnTo>
                  <a:pt x="14040" y="1484"/>
                </a:lnTo>
                <a:lnTo>
                  <a:pt x="14064" y="1655"/>
                </a:lnTo>
                <a:lnTo>
                  <a:pt x="14137" y="2020"/>
                </a:lnTo>
                <a:lnTo>
                  <a:pt x="14283" y="2871"/>
                </a:lnTo>
                <a:lnTo>
                  <a:pt x="14308" y="3066"/>
                </a:lnTo>
                <a:lnTo>
                  <a:pt x="14332" y="3236"/>
                </a:lnTo>
                <a:lnTo>
                  <a:pt x="14162" y="3382"/>
                </a:lnTo>
                <a:lnTo>
                  <a:pt x="14137" y="3139"/>
                </a:lnTo>
                <a:lnTo>
                  <a:pt x="14040" y="2871"/>
                </a:lnTo>
                <a:lnTo>
                  <a:pt x="13870" y="2433"/>
                </a:lnTo>
                <a:lnTo>
                  <a:pt x="13748" y="2068"/>
                </a:lnTo>
                <a:lnTo>
                  <a:pt x="13675" y="1703"/>
                </a:lnTo>
                <a:lnTo>
                  <a:pt x="13651" y="1630"/>
                </a:lnTo>
                <a:lnTo>
                  <a:pt x="13699" y="1582"/>
                </a:lnTo>
                <a:lnTo>
                  <a:pt x="14040" y="1314"/>
                </a:lnTo>
                <a:close/>
                <a:moveTo>
                  <a:pt x="13359" y="1898"/>
                </a:moveTo>
                <a:lnTo>
                  <a:pt x="13432" y="2239"/>
                </a:lnTo>
                <a:lnTo>
                  <a:pt x="13553" y="2677"/>
                </a:lnTo>
                <a:lnTo>
                  <a:pt x="13699" y="3090"/>
                </a:lnTo>
                <a:lnTo>
                  <a:pt x="13772" y="3358"/>
                </a:lnTo>
                <a:lnTo>
                  <a:pt x="13821" y="3480"/>
                </a:lnTo>
                <a:lnTo>
                  <a:pt x="13894" y="3601"/>
                </a:lnTo>
                <a:lnTo>
                  <a:pt x="13724" y="3723"/>
                </a:lnTo>
                <a:lnTo>
                  <a:pt x="13699" y="3577"/>
                </a:lnTo>
                <a:lnTo>
                  <a:pt x="13675" y="3407"/>
                </a:lnTo>
                <a:lnTo>
                  <a:pt x="13578" y="3090"/>
                </a:lnTo>
                <a:lnTo>
                  <a:pt x="13529" y="2798"/>
                </a:lnTo>
                <a:lnTo>
                  <a:pt x="13456" y="2531"/>
                </a:lnTo>
                <a:lnTo>
                  <a:pt x="13383" y="2239"/>
                </a:lnTo>
                <a:lnTo>
                  <a:pt x="13237" y="1995"/>
                </a:lnTo>
                <a:lnTo>
                  <a:pt x="13359" y="1898"/>
                </a:lnTo>
                <a:close/>
                <a:moveTo>
                  <a:pt x="15378" y="3188"/>
                </a:moveTo>
                <a:lnTo>
                  <a:pt x="15500" y="3236"/>
                </a:lnTo>
                <a:lnTo>
                  <a:pt x="15646" y="3261"/>
                </a:lnTo>
                <a:lnTo>
                  <a:pt x="15914" y="3285"/>
                </a:lnTo>
                <a:lnTo>
                  <a:pt x="16790" y="3358"/>
                </a:lnTo>
                <a:lnTo>
                  <a:pt x="16473" y="3723"/>
                </a:lnTo>
                <a:lnTo>
                  <a:pt x="16449" y="3650"/>
                </a:lnTo>
                <a:lnTo>
                  <a:pt x="16425" y="3601"/>
                </a:lnTo>
                <a:lnTo>
                  <a:pt x="16376" y="3553"/>
                </a:lnTo>
                <a:lnTo>
                  <a:pt x="16303" y="3528"/>
                </a:lnTo>
                <a:lnTo>
                  <a:pt x="16084" y="3455"/>
                </a:lnTo>
                <a:lnTo>
                  <a:pt x="15816" y="3431"/>
                </a:lnTo>
                <a:lnTo>
                  <a:pt x="15573" y="3431"/>
                </a:lnTo>
                <a:lnTo>
                  <a:pt x="15330" y="3455"/>
                </a:lnTo>
                <a:lnTo>
                  <a:pt x="15086" y="3455"/>
                </a:lnTo>
                <a:lnTo>
                  <a:pt x="15135" y="3431"/>
                </a:lnTo>
                <a:lnTo>
                  <a:pt x="15378" y="3188"/>
                </a:lnTo>
                <a:close/>
                <a:moveTo>
                  <a:pt x="13067" y="2166"/>
                </a:moveTo>
                <a:lnTo>
                  <a:pt x="13115" y="2628"/>
                </a:lnTo>
                <a:lnTo>
                  <a:pt x="13164" y="3042"/>
                </a:lnTo>
                <a:lnTo>
                  <a:pt x="13188" y="3285"/>
                </a:lnTo>
                <a:lnTo>
                  <a:pt x="13213" y="3553"/>
                </a:lnTo>
                <a:lnTo>
                  <a:pt x="13261" y="3699"/>
                </a:lnTo>
                <a:lnTo>
                  <a:pt x="13286" y="3820"/>
                </a:lnTo>
                <a:lnTo>
                  <a:pt x="13359" y="3942"/>
                </a:lnTo>
                <a:lnTo>
                  <a:pt x="13432" y="4015"/>
                </a:lnTo>
                <a:lnTo>
                  <a:pt x="13213" y="4234"/>
                </a:lnTo>
                <a:lnTo>
                  <a:pt x="13140" y="3845"/>
                </a:lnTo>
                <a:lnTo>
                  <a:pt x="13042" y="3480"/>
                </a:lnTo>
                <a:lnTo>
                  <a:pt x="12994" y="3236"/>
                </a:lnTo>
                <a:lnTo>
                  <a:pt x="12921" y="2969"/>
                </a:lnTo>
                <a:lnTo>
                  <a:pt x="12823" y="2701"/>
                </a:lnTo>
                <a:lnTo>
                  <a:pt x="12702" y="2482"/>
                </a:lnTo>
                <a:lnTo>
                  <a:pt x="12872" y="2336"/>
                </a:lnTo>
                <a:lnTo>
                  <a:pt x="13067" y="2166"/>
                </a:lnTo>
                <a:close/>
                <a:moveTo>
                  <a:pt x="14648" y="3796"/>
                </a:moveTo>
                <a:lnTo>
                  <a:pt x="14819" y="3869"/>
                </a:lnTo>
                <a:lnTo>
                  <a:pt x="15013" y="3893"/>
                </a:lnTo>
                <a:lnTo>
                  <a:pt x="15232" y="3918"/>
                </a:lnTo>
                <a:lnTo>
                  <a:pt x="16035" y="3918"/>
                </a:lnTo>
                <a:lnTo>
                  <a:pt x="16181" y="3966"/>
                </a:lnTo>
                <a:lnTo>
                  <a:pt x="16230" y="3966"/>
                </a:lnTo>
                <a:lnTo>
                  <a:pt x="16011" y="4185"/>
                </a:lnTo>
                <a:lnTo>
                  <a:pt x="15938" y="4258"/>
                </a:lnTo>
                <a:lnTo>
                  <a:pt x="15816" y="4210"/>
                </a:lnTo>
                <a:lnTo>
                  <a:pt x="15695" y="4161"/>
                </a:lnTo>
                <a:lnTo>
                  <a:pt x="15403" y="4137"/>
                </a:lnTo>
                <a:lnTo>
                  <a:pt x="14916" y="4137"/>
                </a:lnTo>
                <a:lnTo>
                  <a:pt x="14600" y="4112"/>
                </a:lnTo>
                <a:lnTo>
                  <a:pt x="14259" y="4112"/>
                </a:lnTo>
                <a:lnTo>
                  <a:pt x="14648" y="3796"/>
                </a:lnTo>
                <a:close/>
                <a:moveTo>
                  <a:pt x="13943" y="4404"/>
                </a:moveTo>
                <a:lnTo>
                  <a:pt x="14283" y="4453"/>
                </a:lnTo>
                <a:lnTo>
                  <a:pt x="14648" y="4502"/>
                </a:lnTo>
                <a:lnTo>
                  <a:pt x="15354" y="4550"/>
                </a:lnTo>
                <a:lnTo>
                  <a:pt x="15524" y="4575"/>
                </a:lnTo>
                <a:lnTo>
                  <a:pt x="15330" y="4745"/>
                </a:lnTo>
                <a:lnTo>
                  <a:pt x="15184" y="4915"/>
                </a:lnTo>
                <a:lnTo>
                  <a:pt x="14697" y="4818"/>
                </a:lnTo>
                <a:lnTo>
                  <a:pt x="14186" y="4745"/>
                </a:lnTo>
                <a:lnTo>
                  <a:pt x="13699" y="4672"/>
                </a:lnTo>
                <a:lnTo>
                  <a:pt x="13797" y="4550"/>
                </a:lnTo>
                <a:lnTo>
                  <a:pt x="13943" y="4404"/>
                </a:lnTo>
                <a:close/>
                <a:moveTo>
                  <a:pt x="14721" y="0"/>
                </a:moveTo>
                <a:lnTo>
                  <a:pt x="14673" y="24"/>
                </a:lnTo>
                <a:lnTo>
                  <a:pt x="14600" y="49"/>
                </a:lnTo>
                <a:lnTo>
                  <a:pt x="14551" y="97"/>
                </a:lnTo>
                <a:lnTo>
                  <a:pt x="14235" y="389"/>
                </a:lnTo>
                <a:lnTo>
                  <a:pt x="13894" y="681"/>
                </a:lnTo>
                <a:lnTo>
                  <a:pt x="13213" y="1217"/>
                </a:lnTo>
                <a:lnTo>
                  <a:pt x="12921" y="1460"/>
                </a:lnTo>
                <a:lnTo>
                  <a:pt x="12775" y="1606"/>
                </a:lnTo>
                <a:lnTo>
                  <a:pt x="12629" y="1752"/>
                </a:lnTo>
                <a:lnTo>
                  <a:pt x="12507" y="1922"/>
                </a:lnTo>
                <a:lnTo>
                  <a:pt x="12385" y="2093"/>
                </a:lnTo>
                <a:lnTo>
                  <a:pt x="12337" y="2263"/>
                </a:lnTo>
                <a:lnTo>
                  <a:pt x="12312" y="2458"/>
                </a:lnTo>
                <a:lnTo>
                  <a:pt x="12337" y="2506"/>
                </a:lnTo>
                <a:lnTo>
                  <a:pt x="12312" y="2531"/>
                </a:lnTo>
                <a:lnTo>
                  <a:pt x="12337" y="2774"/>
                </a:lnTo>
                <a:lnTo>
                  <a:pt x="12385" y="3017"/>
                </a:lnTo>
                <a:lnTo>
                  <a:pt x="12507" y="3504"/>
                </a:lnTo>
                <a:lnTo>
                  <a:pt x="12531" y="3796"/>
                </a:lnTo>
                <a:lnTo>
                  <a:pt x="12580" y="4137"/>
                </a:lnTo>
                <a:lnTo>
                  <a:pt x="12629" y="4453"/>
                </a:lnTo>
                <a:lnTo>
                  <a:pt x="12677" y="4599"/>
                </a:lnTo>
                <a:lnTo>
                  <a:pt x="12750" y="4745"/>
                </a:lnTo>
                <a:lnTo>
                  <a:pt x="12288" y="5256"/>
                </a:lnTo>
                <a:lnTo>
                  <a:pt x="11972" y="5621"/>
                </a:lnTo>
                <a:lnTo>
                  <a:pt x="11631" y="5961"/>
                </a:lnTo>
                <a:lnTo>
                  <a:pt x="10925" y="6643"/>
                </a:lnTo>
                <a:lnTo>
                  <a:pt x="10220" y="7300"/>
                </a:lnTo>
                <a:lnTo>
                  <a:pt x="9490" y="7981"/>
                </a:lnTo>
                <a:lnTo>
                  <a:pt x="9125" y="8370"/>
                </a:lnTo>
                <a:lnTo>
                  <a:pt x="8760" y="8760"/>
                </a:lnTo>
                <a:lnTo>
                  <a:pt x="8371" y="9149"/>
                </a:lnTo>
                <a:lnTo>
                  <a:pt x="8006" y="9538"/>
                </a:lnTo>
                <a:lnTo>
                  <a:pt x="7884" y="9490"/>
                </a:lnTo>
                <a:lnTo>
                  <a:pt x="7665" y="9490"/>
                </a:lnTo>
                <a:lnTo>
                  <a:pt x="7568" y="9514"/>
                </a:lnTo>
                <a:lnTo>
                  <a:pt x="7422" y="9538"/>
                </a:lnTo>
                <a:lnTo>
                  <a:pt x="7276" y="9587"/>
                </a:lnTo>
                <a:lnTo>
                  <a:pt x="7154" y="9684"/>
                </a:lnTo>
                <a:lnTo>
                  <a:pt x="7057" y="9830"/>
                </a:lnTo>
                <a:lnTo>
                  <a:pt x="6984" y="9976"/>
                </a:lnTo>
                <a:lnTo>
                  <a:pt x="6935" y="10147"/>
                </a:lnTo>
                <a:lnTo>
                  <a:pt x="6959" y="10317"/>
                </a:lnTo>
                <a:lnTo>
                  <a:pt x="7008" y="10487"/>
                </a:lnTo>
                <a:lnTo>
                  <a:pt x="7105" y="10633"/>
                </a:lnTo>
                <a:lnTo>
                  <a:pt x="7251" y="10755"/>
                </a:lnTo>
                <a:lnTo>
                  <a:pt x="7397" y="10828"/>
                </a:lnTo>
                <a:lnTo>
                  <a:pt x="7568" y="10877"/>
                </a:lnTo>
                <a:lnTo>
                  <a:pt x="7738" y="10901"/>
                </a:lnTo>
                <a:lnTo>
                  <a:pt x="7884" y="10877"/>
                </a:lnTo>
                <a:lnTo>
                  <a:pt x="8006" y="10804"/>
                </a:lnTo>
                <a:lnTo>
                  <a:pt x="8127" y="10731"/>
                </a:lnTo>
                <a:lnTo>
                  <a:pt x="8225" y="10633"/>
                </a:lnTo>
                <a:lnTo>
                  <a:pt x="8298" y="10512"/>
                </a:lnTo>
                <a:lnTo>
                  <a:pt x="8346" y="10390"/>
                </a:lnTo>
                <a:lnTo>
                  <a:pt x="8371" y="10244"/>
                </a:lnTo>
                <a:lnTo>
                  <a:pt x="8371" y="10098"/>
                </a:lnTo>
                <a:lnTo>
                  <a:pt x="8371" y="10049"/>
                </a:lnTo>
                <a:lnTo>
                  <a:pt x="8711" y="9733"/>
                </a:lnTo>
                <a:lnTo>
                  <a:pt x="9003" y="9392"/>
                </a:lnTo>
                <a:lnTo>
                  <a:pt x="9295" y="9052"/>
                </a:lnTo>
                <a:lnTo>
                  <a:pt x="9587" y="8760"/>
                </a:lnTo>
                <a:lnTo>
                  <a:pt x="10317" y="8054"/>
                </a:lnTo>
                <a:lnTo>
                  <a:pt x="11047" y="7373"/>
                </a:lnTo>
                <a:lnTo>
                  <a:pt x="11777" y="6691"/>
                </a:lnTo>
                <a:lnTo>
                  <a:pt x="12507" y="5986"/>
                </a:lnTo>
                <a:lnTo>
                  <a:pt x="12896" y="5548"/>
                </a:lnTo>
                <a:lnTo>
                  <a:pt x="13310" y="5086"/>
                </a:lnTo>
                <a:lnTo>
                  <a:pt x="13529" y="5159"/>
                </a:lnTo>
                <a:lnTo>
                  <a:pt x="13748" y="5207"/>
                </a:lnTo>
                <a:lnTo>
                  <a:pt x="14186" y="5280"/>
                </a:lnTo>
                <a:lnTo>
                  <a:pt x="14648" y="5353"/>
                </a:lnTo>
                <a:lnTo>
                  <a:pt x="15086" y="5426"/>
                </a:lnTo>
                <a:lnTo>
                  <a:pt x="15184" y="5426"/>
                </a:lnTo>
                <a:lnTo>
                  <a:pt x="15281" y="5402"/>
                </a:lnTo>
                <a:lnTo>
                  <a:pt x="15354" y="5353"/>
                </a:lnTo>
                <a:lnTo>
                  <a:pt x="15403" y="5280"/>
                </a:lnTo>
                <a:lnTo>
                  <a:pt x="15524" y="5207"/>
                </a:lnTo>
                <a:lnTo>
                  <a:pt x="15670" y="5134"/>
                </a:lnTo>
                <a:lnTo>
                  <a:pt x="15938" y="4940"/>
                </a:lnTo>
                <a:lnTo>
                  <a:pt x="16352" y="4526"/>
                </a:lnTo>
                <a:lnTo>
                  <a:pt x="16692" y="4210"/>
                </a:lnTo>
                <a:lnTo>
                  <a:pt x="17009" y="3869"/>
                </a:lnTo>
                <a:lnTo>
                  <a:pt x="17325" y="3504"/>
                </a:lnTo>
                <a:lnTo>
                  <a:pt x="17617" y="3115"/>
                </a:lnTo>
                <a:lnTo>
                  <a:pt x="17641" y="3066"/>
                </a:lnTo>
                <a:lnTo>
                  <a:pt x="17666" y="3017"/>
                </a:lnTo>
                <a:lnTo>
                  <a:pt x="17641" y="2896"/>
                </a:lnTo>
                <a:lnTo>
                  <a:pt x="17690" y="2774"/>
                </a:lnTo>
                <a:lnTo>
                  <a:pt x="17714" y="2701"/>
                </a:lnTo>
                <a:lnTo>
                  <a:pt x="17690" y="2652"/>
                </a:lnTo>
                <a:lnTo>
                  <a:pt x="17690" y="2579"/>
                </a:lnTo>
                <a:lnTo>
                  <a:pt x="17641" y="2531"/>
                </a:lnTo>
                <a:lnTo>
                  <a:pt x="17593" y="2506"/>
                </a:lnTo>
                <a:lnTo>
                  <a:pt x="17495" y="2482"/>
                </a:lnTo>
                <a:lnTo>
                  <a:pt x="16838" y="2360"/>
                </a:lnTo>
                <a:lnTo>
                  <a:pt x="16473" y="2312"/>
                </a:lnTo>
                <a:lnTo>
                  <a:pt x="16108" y="2287"/>
                </a:lnTo>
                <a:lnTo>
                  <a:pt x="16303" y="2068"/>
                </a:lnTo>
                <a:lnTo>
                  <a:pt x="16522" y="1801"/>
                </a:lnTo>
                <a:lnTo>
                  <a:pt x="16790" y="1582"/>
                </a:lnTo>
                <a:lnTo>
                  <a:pt x="17033" y="1338"/>
                </a:lnTo>
                <a:lnTo>
                  <a:pt x="17276" y="1095"/>
                </a:lnTo>
                <a:lnTo>
                  <a:pt x="17325" y="1022"/>
                </a:lnTo>
                <a:lnTo>
                  <a:pt x="17374" y="949"/>
                </a:lnTo>
                <a:lnTo>
                  <a:pt x="17374" y="876"/>
                </a:lnTo>
                <a:lnTo>
                  <a:pt x="17374" y="803"/>
                </a:lnTo>
                <a:lnTo>
                  <a:pt x="17325" y="681"/>
                </a:lnTo>
                <a:lnTo>
                  <a:pt x="17252" y="560"/>
                </a:lnTo>
                <a:lnTo>
                  <a:pt x="17155" y="487"/>
                </a:lnTo>
                <a:lnTo>
                  <a:pt x="17009" y="438"/>
                </a:lnTo>
                <a:lnTo>
                  <a:pt x="16960" y="462"/>
                </a:lnTo>
                <a:lnTo>
                  <a:pt x="16887" y="462"/>
                </a:lnTo>
                <a:lnTo>
                  <a:pt x="16838" y="511"/>
                </a:lnTo>
                <a:lnTo>
                  <a:pt x="16765" y="560"/>
                </a:lnTo>
                <a:lnTo>
                  <a:pt x="16571" y="803"/>
                </a:lnTo>
                <a:lnTo>
                  <a:pt x="16352" y="1022"/>
                </a:lnTo>
                <a:lnTo>
                  <a:pt x="16133" y="1241"/>
                </a:lnTo>
                <a:lnTo>
                  <a:pt x="15914" y="1460"/>
                </a:lnTo>
                <a:lnTo>
                  <a:pt x="15500" y="1971"/>
                </a:lnTo>
                <a:lnTo>
                  <a:pt x="15427" y="1436"/>
                </a:lnTo>
                <a:lnTo>
                  <a:pt x="15354" y="1095"/>
                </a:lnTo>
                <a:lnTo>
                  <a:pt x="15281" y="779"/>
                </a:lnTo>
                <a:lnTo>
                  <a:pt x="15184" y="462"/>
                </a:lnTo>
                <a:lnTo>
                  <a:pt x="15111" y="292"/>
                </a:lnTo>
                <a:lnTo>
                  <a:pt x="15013" y="146"/>
                </a:lnTo>
                <a:lnTo>
                  <a:pt x="14965" y="97"/>
                </a:lnTo>
                <a:lnTo>
                  <a:pt x="14916" y="49"/>
                </a:lnTo>
                <a:lnTo>
                  <a:pt x="14794" y="24"/>
                </a:lnTo>
                <a:lnTo>
                  <a:pt x="14721" y="0"/>
                </a:lnTo>
                <a:close/>
                <a:moveTo>
                  <a:pt x="7543" y="6691"/>
                </a:moveTo>
                <a:lnTo>
                  <a:pt x="7203" y="6716"/>
                </a:lnTo>
                <a:lnTo>
                  <a:pt x="6886" y="6789"/>
                </a:lnTo>
                <a:lnTo>
                  <a:pt x="6570" y="6862"/>
                </a:lnTo>
                <a:lnTo>
                  <a:pt x="6254" y="6983"/>
                </a:lnTo>
                <a:lnTo>
                  <a:pt x="5962" y="7105"/>
                </a:lnTo>
                <a:lnTo>
                  <a:pt x="5670" y="7275"/>
                </a:lnTo>
                <a:lnTo>
                  <a:pt x="5402" y="7470"/>
                </a:lnTo>
                <a:lnTo>
                  <a:pt x="5159" y="7713"/>
                </a:lnTo>
                <a:lnTo>
                  <a:pt x="4940" y="7957"/>
                </a:lnTo>
                <a:lnTo>
                  <a:pt x="4745" y="8249"/>
                </a:lnTo>
                <a:lnTo>
                  <a:pt x="4599" y="8565"/>
                </a:lnTo>
                <a:lnTo>
                  <a:pt x="4477" y="8857"/>
                </a:lnTo>
                <a:lnTo>
                  <a:pt x="4380" y="9149"/>
                </a:lnTo>
                <a:lnTo>
                  <a:pt x="4307" y="9441"/>
                </a:lnTo>
                <a:lnTo>
                  <a:pt x="4258" y="9733"/>
                </a:lnTo>
                <a:lnTo>
                  <a:pt x="4234" y="10025"/>
                </a:lnTo>
                <a:lnTo>
                  <a:pt x="4234" y="10317"/>
                </a:lnTo>
                <a:lnTo>
                  <a:pt x="4258" y="10609"/>
                </a:lnTo>
                <a:lnTo>
                  <a:pt x="4307" y="10901"/>
                </a:lnTo>
                <a:lnTo>
                  <a:pt x="4356" y="11193"/>
                </a:lnTo>
                <a:lnTo>
                  <a:pt x="4453" y="11461"/>
                </a:lnTo>
                <a:lnTo>
                  <a:pt x="4550" y="11728"/>
                </a:lnTo>
                <a:lnTo>
                  <a:pt x="4696" y="11996"/>
                </a:lnTo>
                <a:lnTo>
                  <a:pt x="4842" y="12239"/>
                </a:lnTo>
                <a:lnTo>
                  <a:pt x="5013" y="12458"/>
                </a:lnTo>
                <a:lnTo>
                  <a:pt x="5207" y="12677"/>
                </a:lnTo>
                <a:lnTo>
                  <a:pt x="5426" y="12872"/>
                </a:lnTo>
                <a:lnTo>
                  <a:pt x="5670" y="13067"/>
                </a:lnTo>
                <a:lnTo>
                  <a:pt x="5913" y="13213"/>
                </a:lnTo>
                <a:lnTo>
                  <a:pt x="6181" y="13334"/>
                </a:lnTo>
                <a:lnTo>
                  <a:pt x="6473" y="13456"/>
                </a:lnTo>
                <a:lnTo>
                  <a:pt x="6740" y="13529"/>
                </a:lnTo>
                <a:lnTo>
                  <a:pt x="7032" y="13602"/>
                </a:lnTo>
                <a:lnTo>
                  <a:pt x="7324" y="13650"/>
                </a:lnTo>
                <a:lnTo>
                  <a:pt x="7933" y="13650"/>
                </a:lnTo>
                <a:lnTo>
                  <a:pt x="8225" y="13626"/>
                </a:lnTo>
                <a:lnTo>
                  <a:pt x="8541" y="13577"/>
                </a:lnTo>
                <a:lnTo>
                  <a:pt x="8833" y="13505"/>
                </a:lnTo>
                <a:lnTo>
                  <a:pt x="9125" y="13407"/>
                </a:lnTo>
                <a:lnTo>
                  <a:pt x="9393" y="13310"/>
                </a:lnTo>
                <a:lnTo>
                  <a:pt x="9660" y="13164"/>
                </a:lnTo>
                <a:lnTo>
                  <a:pt x="9903" y="12994"/>
                </a:lnTo>
                <a:lnTo>
                  <a:pt x="10147" y="12823"/>
                </a:lnTo>
                <a:lnTo>
                  <a:pt x="10390" y="12604"/>
                </a:lnTo>
                <a:lnTo>
                  <a:pt x="10585" y="12361"/>
                </a:lnTo>
                <a:lnTo>
                  <a:pt x="10779" y="12118"/>
                </a:lnTo>
                <a:lnTo>
                  <a:pt x="10925" y="11826"/>
                </a:lnTo>
                <a:lnTo>
                  <a:pt x="11071" y="11558"/>
                </a:lnTo>
                <a:lnTo>
                  <a:pt x="11193" y="11242"/>
                </a:lnTo>
                <a:lnTo>
                  <a:pt x="11266" y="10950"/>
                </a:lnTo>
                <a:lnTo>
                  <a:pt x="11339" y="10633"/>
                </a:lnTo>
                <a:lnTo>
                  <a:pt x="11388" y="10317"/>
                </a:lnTo>
                <a:lnTo>
                  <a:pt x="11388" y="9976"/>
                </a:lnTo>
                <a:lnTo>
                  <a:pt x="11363" y="9660"/>
                </a:lnTo>
                <a:lnTo>
                  <a:pt x="11315" y="9368"/>
                </a:lnTo>
                <a:lnTo>
                  <a:pt x="11242" y="9052"/>
                </a:lnTo>
                <a:lnTo>
                  <a:pt x="11120" y="8760"/>
                </a:lnTo>
                <a:lnTo>
                  <a:pt x="10974" y="8492"/>
                </a:lnTo>
                <a:lnTo>
                  <a:pt x="10147" y="9295"/>
                </a:lnTo>
                <a:lnTo>
                  <a:pt x="9733" y="9733"/>
                </a:lnTo>
                <a:lnTo>
                  <a:pt x="9636" y="9855"/>
                </a:lnTo>
                <a:lnTo>
                  <a:pt x="9636" y="9879"/>
                </a:lnTo>
                <a:lnTo>
                  <a:pt x="9636" y="10244"/>
                </a:lnTo>
                <a:lnTo>
                  <a:pt x="9587" y="10609"/>
                </a:lnTo>
                <a:lnTo>
                  <a:pt x="9539" y="10779"/>
                </a:lnTo>
                <a:lnTo>
                  <a:pt x="9466" y="10950"/>
                </a:lnTo>
                <a:lnTo>
                  <a:pt x="9393" y="11096"/>
                </a:lnTo>
                <a:lnTo>
                  <a:pt x="9295" y="11242"/>
                </a:lnTo>
                <a:lnTo>
                  <a:pt x="9149" y="11363"/>
                </a:lnTo>
                <a:lnTo>
                  <a:pt x="9003" y="11485"/>
                </a:lnTo>
                <a:lnTo>
                  <a:pt x="8882" y="11582"/>
                </a:lnTo>
                <a:lnTo>
                  <a:pt x="8736" y="11655"/>
                </a:lnTo>
                <a:lnTo>
                  <a:pt x="8590" y="11704"/>
                </a:lnTo>
                <a:lnTo>
                  <a:pt x="8444" y="11728"/>
                </a:lnTo>
                <a:lnTo>
                  <a:pt x="8127" y="11777"/>
                </a:lnTo>
                <a:lnTo>
                  <a:pt x="7811" y="11777"/>
                </a:lnTo>
                <a:lnTo>
                  <a:pt x="7470" y="11728"/>
                </a:lnTo>
                <a:lnTo>
                  <a:pt x="7178" y="11631"/>
                </a:lnTo>
                <a:lnTo>
                  <a:pt x="6886" y="11509"/>
                </a:lnTo>
                <a:lnTo>
                  <a:pt x="6643" y="11339"/>
                </a:lnTo>
                <a:lnTo>
                  <a:pt x="6521" y="11217"/>
                </a:lnTo>
                <a:lnTo>
                  <a:pt x="6400" y="11096"/>
                </a:lnTo>
                <a:lnTo>
                  <a:pt x="6327" y="10974"/>
                </a:lnTo>
                <a:lnTo>
                  <a:pt x="6254" y="10852"/>
                </a:lnTo>
                <a:lnTo>
                  <a:pt x="6132" y="10560"/>
                </a:lnTo>
                <a:lnTo>
                  <a:pt x="6059" y="10244"/>
                </a:lnTo>
                <a:lnTo>
                  <a:pt x="6059" y="9928"/>
                </a:lnTo>
                <a:lnTo>
                  <a:pt x="6083" y="9636"/>
                </a:lnTo>
                <a:lnTo>
                  <a:pt x="6181" y="9319"/>
                </a:lnTo>
                <a:lnTo>
                  <a:pt x="6302" y="9052"/>
                </a:lnTo>
                <a:lnTo>
                  <a:pt x="6400" y="8906"/>
                </a:lnTo>
                <a:lnTo>
                  <a:pt x="6497" y="8808"/>
                </a:lnTo>
                <a:lnTo>
                  <a:pt x="6594" y="8687"/>
                </a:lnTo>
                <a:lnTo>
                  <a:pt x="6716" y="8614"/>
                </a:lnTo>
                <a:lnTo>
                  <a:pt x="6984" y="8468"/>
                </a:lnTo>
                <a:lnTo>
                  <a:pt x="7276" y="8370"/>
                </a:lnTo>
                <a:lnTo>
                  <a:pt x="7495" y="8322"/>
                </a:lnTo>
                <a:lnTo>
                  <a:pt x="7689" y="8322"/>
                </a:lnTo>
                <a:lnTo>
                  <a:pt x="8054" y="8370"/>
                </a:lnTo>
                <a:lnTo>
                  <a:pt x="8200" y="8200"/>
                </a:lnTo>
                <a:lnTo>
                  <a:pt x="8565" y="7811"/>
                </a:lnTo>
                <a:lnTo>
                  <a:pt x="8955" y="7421"/>
                </a:lnTo>
                <a:lnTo>
                  <a:pt x="9344" y="7032"/>
                </a:lnTo>
                <a:lnTo>
                  <a:pt x="9295" y="6983"/>
                </a:lnTo>
                <a:lnTo>
                  <a:pt x="9247" y="6959"/>
                </a:lnTo>
                <a:lnTo>
                  <a:pt x="8906" y="6862"/>
                </a:lnTo>
                <a:lnTo>
                  <a:pt x="8565" y="6764"/>
                </a:lnTo>
                <a:lnTo>
                  <a:pt x="8225" y="6716"/>
                </a:lnTo>
                <a:lnTo>
                  <a:pt x="7884" y="6691"/>
                </a:lnTo>
                <a:close/>
                <a:moveTo>
                  <a:pt x="13407" y="15621"/>
                </a:moveTo>
                <a:lnTo>
                  <a:pt x="13505" y="15694"/>
                </a:lnTo>
                <a:lnTo>
                  <a:pt x="13310" y="15865"/>
                </a:lnTo>
                <a:lnTo>
                  <a:pt x="13213" y="15962"/>
                </a:lnTo>
                <a:lnTo>
                  <a:pt x="13115" y="16059"/>
                </a:lnTo>
                <a:lnTo>
                  <a:pt x="12969" y="16278"/>
                </a:lnTo>
                <a:lnTo>
                  <a:pt x="12969" y="16303"/>
                </a:lnTo>
                <a:lnTo>
                  <a:pt x="12969" y="16351"/>
                </a:lnTo>
                <a:lnTo>
                  <a:pt x="12994" y="16400"/>
                </a:lnTo>
                <a:lnTo>
                  <a:pt x="13067" y="16424"/>
                </a:lnTo>
                <a:lnTo>
                  <a:pt x="13115" y="16424"/>
                </a:lnTo>
                <a:lnTo>
                  <a:pt x="13140" y="16400"/>
                </a:lnTo>
                <a:lnTo>
                  <a:pt x="13237" y="16327"/>
                </a:lnTo>
                <a:lnTo>
                  <a:pt x="13334" y="16254"/>
                </a:lnTo>
                <a:lnTo>
                  <a:pt x="13553" y="16132"/>
                </a:lnTo>
                <a:lnTo>
                  <a:pt x="13699" y="16035"/>
                </a:lnTo>
                <a:lnTo>
                  <a:pt x="13845" y="15938"/>
                </a:lnTo>
                <a:lnTo>
                  <a:pt x="13918" y="15986"/>
                </a:lnTo>
                <a:lnTo>
                  <a:pt x="13772" y="16132"/>
                </a:lnTo>
                <a:lnTo>
                  <a:pt x="13651" y="16254"/>
                </a:lnTo>
                <a:lnTo>
                  <a:pt x="13553" y="16351"/>
                </a:lnTo>
                <a:lnTo>
                  <a:pt x="13456" y="16497"/>
                </a:lnTo>
                <a:lnTo>
                  <a:pt x="13407" y="16570"/>
                </a:lnTo>
                <a:lnTo>
                  <a:pt x="13383" y="16643"/>
                </a:lnTo>
                <a:lnTo>
                  <a:pt x="13383" y="16692"/>
                </a:lnTo>
                <a:lnTo>
                  <a:pt x="13432" y="16741"/>
                </a:lnTo>
                <a:lnTo>
                  <a:pt x="13553" y="16741"/>
                </a:lnTo>
                <a:lnTo>
                  <a:pt x="13675" y="16668"/>
                </a:lnTo>
                <a:lnTo>
                  <a:pt x="13870" y="16497"/>
                </a:lnTo>
                <a:lnTo>
                  <a:pt x="14137" y="16278"/>
                </a:lnTo>
                <a:lnTo>
                  <a:pt x="14186" y="16230"/>
                </a:lnTo>
                <a:lnTo>
                  <a:pt x="14283" y="16351"/>
                </a:lnTo>
                <a:lnTo>
                  <a:pt x="13967" y="16643"/>
                </a:lnTo>
                <a:lnTo>
                  <a:pt x="13821" y="16862"/>
                </a:lnTo>
                <a:lnTo>
                  <a:pt x="13675" y="17057"/>
                </a:lnTo>
                <a:lnTo>
                  <a:pt x="13675" y="17106"/>
                </a:lnTo>
                <a:lnTo>
                  <a:pt x="13724" y="17106"/>
                </a:lnTo>
                <a:lnTo>
                  <a:pt x="13967" y="16984"/>
                </a:lnTo>
                <a:lnTo>
                  <a:pt x="14210" y="16887"/>
                </a:lnTo>
                <a:lnTo>
                  <a:pt x="14381" y="16789"/>
                </a:lnTo>
                <a:lnTo>
                  <a:pt x="14527" y="16668"/>
                </a:lnTo>
                <a:lnTo>
                  <a:pt x="14600" y="16765"/>
                </a:lnTo>
                <a:lnTo>
                  <a:pt x="14575" y="16789"/>
                </a:lnTo>
                <a:lnTo>
                  <a:pt x="14259" y="17033"/>
                </a:lnTo>
                <a:lnTo>
                  <a:pt x="14113" y="17154"/>
                </a:lnTo>
                <a:lnTo>
                  <a:pt x="13991" y="17300"/>
                </a:lnTo>
                <a:lnTo>
                  <a:pt x="13991" y="17349"/>
                </a:lnTo>
                <a:lnTo>
                  <a:pt x="14016" y="17349"/>
                </a:lnTo>
                <a:lnTo>
                  <a:pt x="14210" y="17300"/>
                </a:lnTo>
                <a:lnTo>
                  <a:pt x="14356" y="17252"/>
                </a:lnTo>
                <a:lnTo>
                  <a:pt x="14551" y="17154"/>
                </a:lnTo>
                <a:lnTo>
                  <a:pt x="14721" y="17057"/>
                </a:lnTo>
                <a:lnTo>
                  <a:pt x="14746" y="17203"/>
                </a:lnTo>
                <a:lnTo>
                  <a:pt x="14624" y="17252"/>
                </a:lnTo>
                <a:lnTo>
                  <a:pt x="14478" y="17300"/>
                </a:lnTo>
                <a:lnTo>
                  <a:pt x="14332" y="17373"/>
                </a:lnTo>
                <a:lnTo>
                  <a:pt x="14259" y="17422"/>
                </a:lnTo>
                <a:lnTo>
                  <a:pt x="14186" y="17471"/>
                </a:lnTo>
                <a:lnTo>
                  <a:pt x="14137" y="17544"/>
                </a:lnTo>
                <a:lnTo>
                  <a:pt x="14162" y="17641"/>
                </a:lnTo>
                <a:lnTo>
                  <a:pt x="14210" y="17690"/>
                </a:lnTo>
                <a:lnTo>
                  <a:pt x="14283" y="17714"/>
                </a:lnTo>
                <a:lnTo>
                  <a:pt x="14429" y="17714"/>
                </a:lnTo>
                <a:lnTo>
                  <a:pt x="14575" y="17665"/>
                </a:lnTo>
                <a:lnTo>
                  <a:pt x="14697" y="17617"/>
                </a:lnTo>
                <a:lnTo>
                  <a:pt x="14697" y="17641"/>
                </a:lnTo>
                <a:lnTo>
                  <a:pt x="14600" y="17738"/>
                </a:lnTo>
                <a:lnTo>
                  <a:pt x="14502" y="17811"/>
                </a:lnTo>
                <a:lnTo>
                  <a:pt x="14405" y="17860"/>
                </a:lnTo>
                <a:lnTo>
                  <a:pt x="14283" y="17884"/>
                </a:lnTo>
                <a:lnTo>
                  <a:pt x="14162" y="17909"/>
                </a:lnTo>
                <a:lnTo>
                  <a:pt x="14040" y="17884"/>
                </a:lnTo>
                <a:lnTo>
                  <a:pt x="13772" y="17836"/>
                </a:lnTo>
                <a:lnTo>
                  <a:pt x="13529" y="17738"/>
                </a:lnTo>
                <a:lnTo>
                  <a:pt x="13261" y="17592"/>
                </a:lnTo>
                <a:lnTo>
                  <a:pt x="13067" y="17471"/>
                </a:lnTo>
                <a:lnTo>
                  <a:pt x="12896" y="17349"/>
                </a:lnTo>
                <a:lnTo>
                  <a:pt x="12726" y="17179"/>
                </a:lnTo>
                <a:lnTo>
                  <a:pt x="12556" y="16984"/>
                </a:lnTo>
                <a:lnTo>
                  <a:pt x="12337" y="16765"/>
                </a:lnTo>
                <a:lnTo>
                  <a:pt x="12239" y="16692"/>
                </a:lnTo>
                <a:lnTo>
                  <a:pt x="12118" y="16668"/>
                </a:lnTo>
                <a:lnTo>
                  <a:pt x="12458" y="16424"/>
                </a:lnTo>
                <a:lnTo>
                  <a:pt x="12799" y="16181"/>
                </a:lnTo>
                <a:lnTo>
                  <a:pt x="13115" y="15913"/>
                </a:lnTo>
                <a:lnTo>
                  <a:pt x="13407" y="15621"/>
                </a:lnTo>
                <a:close/>
                <a:moveTo>
                  <a:pt x="2287" y="15548"/>
                </a:moveTo>
                <a:lnTo>
                  <a:pt x="2579" y="15840"/>
                </a:lnTo>
                <a:lnTo>
                  <a:pt x="2871" y="16084"/>
                </a:lnTo>
                <a:lnTo>
                  <a:pt x="3188" y="16351"/>
                </a:lnTo>
                <a:lnTo>
                  <a:pt x="3504" y="16570"/>
                </a:lnTo>
                <a:lnTo>
                  <a:pt x="3382" y="16765"/>
                </a:lnTo>
                <a:lnTo>
                  <a:pt x="3358" y="16741"/>
                </a:lnTo>
                <a:lnTo>
                  <a:pt x="3309" y="16668"/>
                </a:lnTo>
                <a:lnTo>
                  <a:pt x="3261" y="16619"/>
                </a:lnTo>
                <a:lnTo>
                  <a:pt x="3115" y="16522"/>
                </a:lnTo>
                <a:lnTo>
                  <a:pt x="2944" y="16449"/>
                </a:lnTo>
                <a:lnTo>
                  <a:pt x="2823" y="16351"/>
                </a:lnTo>
                <a:lnTo>
                  <a:pt x="2774" y="16351"/>
                </a:lnTo>
                <a:lnTo>
                  <a:pt x="2774" y="16376"/>
                </a:lnTo>
                <a:lnTo>
                  <a:pt x="2823" y="16522"/>
                </a:lnTo>
                <a:lnTo>
                  <a:pt x="2944" y="16668"/>
                </a:lnTo>
                <a:lnTo>
                  <a:pt x="2969" y="16692"/>
                </a:lnTo>
                <a:lnTo>
                  <a:pt x="2725" y="16546"/>
                </a:lnTo>
                <a:lnTo>
                  <a:pt x="2604" y="16497"/>
                </a:lnTo>
                <a:lnTo>
                  <a:pt x="2458" y="16473"/>
                </a:lnTo>
                <a:lnTo>
                  <a:pt x="2433" y="16473"/>
                </a:lnTo>
                <a:lnTo>
                  <a:pt x="2433" y="16522"/>
                </a:lnTo>
                <a:lnTo>
                  <a:pt x="2482" y="16619"/>
                </a:lnTo>
                <a:lnTo>
                  <a:pt x="2555" y="16692"/>
                </a:lnTo>
                <a:lnTo>
                  <a:pt x="2725" y="16862"/>
                </a:lnTo>
                <a:lnTo>
                  <a:pt x="2896" y="17008"/>
                </a:lnTo>
                <a:lnTo>
                  <a:pt x="3090" y="17130"/>
                </a:lnTo>
                <a:lnTo>
                  <a:pt x="2920" y="17300"/>
                </a:lnTo>
                <a:lnTo>
                  <a:pt x="2871" y="17276"/>
                </a:lnTo>
                <a:lnTo>
                  <a:pt x="2774" y="17203"/>
                </a:lnTo>
                <a:lnTo>
                  <a:pt x="2701" y="17106"/>
                </a:lnTo>
                <a:lnTo>
                  <a:pt x="2604" y="17008"/>
                </a:lnTo>
                <a:lnTo>
                  <a:pt x="2506" y="16935"/>
                </a:lnTo>
                <a:lnTo>
                  <a:pt x="2385" y="16887"/>
                </a:lnTo>
                <a:lnTo>
                  <a:pt x="2336" y="16862"/>
                </a:lnTo>
                <a:lnTo>
                  <a:pt x="2263" y="16887"/>
                </a:lnTo>
                <a:lnTo>
                  <a:pt x="2239" y="16911"/>
                </a:lnTo>
                <a:lnTo>
                  <a:pt x="2239" y="16960"/>
                </a:lnTo>
                <a:lnTo>
                  <a:pt x="2287" y="17057"/>
                </a:lnTo>
                <a:lnTo>
                  <a:pt x="2336" y="17179"/>
                </a:lnTo>
                <a:lnTo>
                  <a:pt x="2433" y="17300"/>
                </a:lnTo>
                <a:lnTo>
                  <a:pt x="2506" y="17422"/>
                </a:lnTo>
                <a:lnTo>
                  <a:pt x="2652" y="17544"/>
                </a:lnTo>
                <a:lnTo>
                  <a:pt x="2531" y="17617"/>
                </a:lnTo>
                <a:lnTo>
                  <a:pt x="2336" y="17519"/>
                </a:lnTo>
                <a:lnTo>
                  <a:pt x="2166" y="17398"/>
                </a:lnTo>
                <a:lnTo>
                  <a:pt x="2068" y="17325"/>
                </a:lnTo>
                <a:lnTo>
                  <a:pt x="1995" y="17300"/>
                </a:lnTo>
                <a:lnTo>
                  <a:pt x="1898" y="17252"/>
                </a:lnTo>
                <a:lnTo>
                  <a:pt x="1777" y="17227"/>
                </a:lnTo>
                <a:lnTo>
                  <a:pt x="1752" y="17252"/>
                </a:lnTo>
                <a:lnTo>
                  <a:pt x="1728" y="17276"/>
                </a:lnTo>
                <a:lnTo>
                  <a:pt x="1777" y="17398"/>
                </a:lnTo>
                <a:lnTo>
                  <a:pt x="1825" y="17519"/>
                </a:lnTo>
                <a:lnTo>
                  <a:pt x="1898" y="17641"/>
                </a:lnTo>
                <a:lnTo>
                  <a:pt x="1995" y="17738"/>
                </a:lnTo>
                <a:lnTo>
                  <a:pt x="2117" y="17860"/>
                </a:lnTo>
                <a:lnTo>
                  <a:pt x="1874" y="17763"/>
                </a:lnTo>
                <a:lnTo>
                  <a:pt x="1679" y="17665"/>
                </a:lnTo>
                <a:lnTo>
                  <a:pt x="1582" y="17617"/>
                </a:lnTo>
                <a:lnTo>
                  <a:pt x="1485" y="17592"/>
                </a:lnTo>
                <a:lnTo>
                  <a:pt x="1436" y="17592"/>
                </a:lnTo>
                <a:lnTo>
                  <a:pt x="1363" y="17641"/>
                </a:lnTo>
                <a:lnTo>
                  <a:pt x="1339" y="17690"/>
                </a:lnTo>
                <a:lnTo>
                  <a:pt x="1339" y="17738"/>
                </a:lnTo>
                <a:lnTo>
                  <a:pt x="1412" y="17860"/>
                </a:lnTo>
                <a:lnTo>
                  <a:pt x="1509" y="17957"/>
                </a:lnTo>
                <a:lnTo>
                  <a:pt x="1363" y="17909"/>
                </a:lnTo>
                <a:lnTo>
                  <a:pt x="1266" y="17836"/>
                </a:lnTo>
                <a:lnTo>
                  <a:pt x="1168" y="17738"/>
                </a:lnTo>
                <a:lnTo>
                  <a:pt x="1095" y="17592"/>
                </a:lnTo>
                <a:lnTo>
                  <a:pt x="1071" y="17422"/>
                </a:lnTo>
                <a:lnTo>
                  <a:pt x="1095" y="17227"/>
                </a:lnTo>
                <a:lnTo>
                  <a:pt x="1144" y="17057"/>
                </a:lnTo>
                <a:lnTo>
                  <a:pt x="1217" y="16887"/>
                </a:lnTo>
                <a:lnTo>
                  <a:pt x="1436" y="16522"/>
                </a:lnTo>
                <a:lnTo>
                  <a:pt x="1631" y="16254"/>
                </a:lnTo>
                <a:lnTo>
                  <a:pt x="1777" y="16059"/>
                </a:lnTo>
                <a:lnTo>
                  <a:pt x="1947" y="15889"/>
                </a:lnTo>
                <a:lnTo>
                  <a:pt x="2117" y="15719"/>
                </a:lnTo>
                <a:lnTo>
                  <a:pt x="2287" y="15548"/>
                </a:lnTo>
                <a:close/>
                <a:moveTo>
                  <a:pt x="7689" y="2336"/>
                </a:moveTo>
                <a:lnTo>
                  <a:pt x="7203" y="2360"/>
                </a:lnTo>
                <a:lnTo>
                  <a:pt x="6716" y="2409"/>
                </a:lnTo>
                <a:lnTo>
                  <a:pt x="6205" y="2482"/>
                </a:lnTo>
                <a:lnTo>
                  <a:pt x="5718" y="2604"/>
                </a:lnTo>
                <a:lnTo>
                  <a:pt x="5256" y="2725"/>
                </a:lnTo>
                <a:lnTo>
                  <a:pt x="4794" y="2896"/>
                </a:lnTo>
                <a:lnTo>
                  <a:pt x="4404" y="3066"/>
                </a:lnTo>
                <a:lnTo>
                  <a:pt x="4015" y="3261"/>
                </a:lnTo>
                <a:lnTo>
                  <a:pt x="3626" y="3480"/>
                </a:lnTo>
                <a:lnTo>
                  <a:pt x="3261" y="3723"/>
                </a:lnTo>
                <a:lnTo>
                  <a:pt x="2896" y="3966"/>
                </a:lnTo>
                <a:lnTo>
                  <a:pt x="2555" y="4258"/>
                </a:lnTo>
                <a:lnTo>
                  <a:pt x="2214" y="4526"/>
                </a:lnTo>
                <a:lnTo>
                  <a:pt x="1923" y="4842"/>
                </a:lnTo>
                <a:lnTo>
                  <a:pt x="1655" y="5134"/>
                </a:lnTo>
                <a:lnTo>
                  <a:pt x="1412" y="5451"/>
                </a:lnTo>
                <a:lnTo>
                  <a:pt x="1217" y="5791"/>
                </a:lnTo>
                <a:lnTo>
                  <a:pt x="1071" y="6156"/>
                </a:lnTo>
                <a:lnTo>
                  <a:pt x="657" y="7105"/>
                </a:lnTo>
                <a:lnTo>
                  <a:pt x="463" y="7592"/>
                </a:lnTo>
                <a:lnTo>
                  <a:pt x="292" y="8078"/>
                </a:lnTo>
                <a:lnTo>
                  <a:pt x="171" y="8565"/>
                </a:lnTo>
                <a:lnTo>
                  <a:pt x="73" y="9052"/>
                </a:lnTo>
                <a:lnTo>
                  <a:pt x="25" y="9563"/>
                </a:lnTo>
                <a:lnTo>
                  <a:pt x="0" y="10074"/>
                </a:lnTo>
                <a:lnTo>
                  <a:pt x="25" y="10585"/>
                </a:lnTo>
                <a:lnTo>
                  <a:pt x="49" y="11096"/>
                </a:lnTo>
                <a:lnTo>
                  <a:pt x="122" y="11607"/>
                </a:lnTo>
                <a:lnTo>
                  <a:pt x="195" y="12093"/>
                </a:lnTo>
                <a:lnTo>
                  <a:pt x="268" y="12531"/>
                </a:lnTo>
                <a:lnTo>
                  <a:pt x="414" y="12945"/>
                </a:lnTo>
                <a:lnTo>
                  <a:pt x="584" y="13359"/>
                </a:lnTo>
                <a:lnTo>
                  <a:pt x="779" y="13723"/>
                </a:lnTo>
                <a:lnTo>
                  <a:pt x="1022" y="14088"/>
                </a:lnTo>
                <a:lnTo>
                  <a:pt x="1290" y="14453"/>
                </a:lnTo>
                <a:lnTo>
                  <a:pt x="1558" y="14794"/>
                </a:lnTo>
                <a:lnTo>
                  <a:pt x="1850" y="15135"/>
                </a:lnTo>
                <a:lnTo>
                  <a:pt x="1995" y="15281"/>
                </a:lnTo>
                <a:lnTo>
                  <a:pt x="1850" y="15378"/>
                </a:lnTo>
                <a:lnTo>
                  <a:pt x="1704" y="15500"/>
                </a:lnTo>
                <a:lnTo>
                  <a:pt x="1582" y="15621"/>
                </a:lnTo>
                <a:lnTo>
                  <a:pt x="1460" y="15767"/>
                </a:lnTo>
                <a:lnTo>
                  <a:pt x="1217" y="16084"/>
                </a:lnTo>
                <a:lnTo>
                  <a:pt x="1047" y="16351"/>
                </a:lnTo>
                <a:lnTo>
                  <a:pt x="925" y="16546"/>
                </a:lnTo>
                <a:lnTo>
                  <a:pt x="828" y="16741"/>
                </a:lnTo>
                <a:lnTo>
                  <a:pt x="730" y="16960"/>
                </a:lnTo>
                <a:lnTo>
                  <a:pt x="682" y="17179"/>
                </a:lnTo>
                <a:lnTo>
                  <a:pt x="633" y="17398"/>
                </a:lnTo>
                <a:lnTo>
                  <a:pt x="657" y="17617"/>
                </a:lnTo>
                <a:lnTo>
                  <a:pt x="706" y="17836"/>
                </a:lnTo>
                <a:lnTo>
                  <a:pt x="828" y="18055"/>
                </a:lnTo>
                <a:lnTo>
                  <a:pt x="901" y="18152"/>
                </a:lnTo>
                <a:lnTo>
                  <a:pt x="974" y="18225"/>
                </a:lnTo>
                <a:lnTo>
                  <a:pt x="1144" y="18322"/>
                </a:lnTo>
                <a:lnTo>
                  <a:pt x="1339" y="18395"/>
                </a:lnTo>
                <a:lnTo>
                  <a:pt x="1558" y="18420"/>
                </a:lnTo>
                <a:lnTo>
                  <a:pt x="1777" y="18420"/>
                </a:lnTo>
                <a:lnTo>
                  <a:pt x="1995" y="18371"/>
                </a:lnTo>
                <a:lnTo>
                  <a:pt x="2190" y="18322"/>
                </a:lnTo>
                <a:lnTo>
                  <a:pt x="2385" y="18249"/>
                </a:lnTo>
                <a:lnTo>
                  <a:pt x="2604" y="18128"/>
                </a:lnTo>
                <a:lnTo>
                  <a:pt x="2823" y="18006"/>
                </a:lnTo>
                <a:lnTo>
                  <a:pt x="3042" y="17836"/>
                </a:lnTo>
                <a:lnTo>
                  <a:pt x="3236" y="17665"/>
                </a:lnTo>
                <a:lnTo>
                  <a:pt x="3431" y="17471"/>
                </a:lnTo>
                <a:lnTo>
                  <a:pt x="3601" y="17276"/>
                </a:lnTo>
                <a:lnTo>
                  <a:pt x="3893" y="16838"/>
                </a:lnTo>
                <a:lnTo>
                  <a:pt x="4258" y="17081"/>
                </a:lnTo>
                <a:lnTo>
                  <a:pt x="4648" y="17276"/>
                </a:lnTo>
                <a:lnTo>
                  <a:pt x="4867" y="17398"/>
                </a:lnTo>
                <a:lnTo>
                  <a:pt x="5110" y="17495"/>
                </a:lnTo>
                <a:lnTo>
                  <a:pt x="5353" y="17568"/>
                </a:lnTo>
                <a:lnTo>
                  <a:pt x="5597" y="17641"/>
                </a:lnTo>
                <a:lnTo>
                  <a:pt x="6083" y="17738"/>
                </a:lnTo>
                <a:lnTo>
                  <a:pt x="6594" y="17811"/>
                </a:lnTo>
                <a:lnTo>
                  <a:pt x="7057" y="17884"/>
                </a:lnTo>
                <a:lnTo>
                  <a:pt x="7519" y="17909"/>
                </a:lnTo>
                <a:lnTo>
                  <a:pt x="8006" y="17909"/>
                </a:lnTo>
                <a:lnTo>
                  <a:pt x="8492" y="17860"/>
                </a:lnTo>
                <a:lnTo>
                  <a:pt x="8541" y="17884"/>
                </a:lnTo>
                <a:lnTo>
                  <a:pt x="8590" y="17860"/>
                </a:lnTo>
                <a:lnTo>
                  <a:pt x="8736" y="17811"/>
                </a:lnTo>
                <a:lnTo>
                  <a:pt x="8906" y="17787"/>
                </a:lnTo>
                <a:lnTo>
                  <a:pt x="9222" y="17738"/>
                </a:lnTo>
                <a:lnTo>
                  <a:pt x="9514" y="17690"/>
                </a:lnTo>
                <a:lnTo>
                  <a:pt x="9782" y="17592"/>
                </a:lnTo>
                <a:lnTo>
                  <a:pt x="10317" y="17398"/>
                </a:lnTo>
                <a:lnTo>
                  <a:pt x="11120" y="17130"/>
                </a:lnTo>
                <a:lnTo>
                  <a:pt x="11509" y="16984"/>
                </a:lnTo>
                <a:lnTo>
                  <a:pt x="11899" y="16789"/>
                </a:lnTo>
                <a:lnTo>
                  <a:pt x="11899" y="16814"/>
                </a:lnTo>
                <a:lnTo>
                  <a:pt x="11996" y="17033"/>
                </a:lnTo>
                <a:lnTo>
                  <a:pt x="12118" y="17227"/>
                </a:lnTo>
                <a:lnTo>
                  <a:pt x="12288" y="17446"/>
                </a:lnTo>
                <a:lnTo>
                  <a:pt x="12483" y="17641"/>
                </a:lnTo>
                <a:lnTo>
                  <a:pt x="12702" y="17811"/>
                </a:lnTo>
                <a:lnTo>
                  <a:pt x="12921" y="17957"/>
                </a:lnTo>
                <a:lnTo>
                  <a:pt x="13115" y="18079"/>
                </a:lnTo>
                <a:lnTo>
                  <a:pt x="13334" y="18176"/>
                </a:lnTo>
                <a:lnTo>
                  <a:pt x="13529" y="18249"/>
                </a:lnTo>
                <a:lnTo>
                  <a:pt x="13748" y="18298"/>
                </a:lnTo>
                <a:lnTo>
                  <a:pt x="13991" y="18347"/>
                </a:lnTo>
                <a:lnTo>
                  <a:pt x="14259" y="18347"/>
                </a:lnTo>
                <a:lnTo>
                  <a:pt x="14478" y="18322"/>
                </a:lnTo>
                <a:lnTo>
                  <a:pt x="14721" y="18249"/>
                </a:lnTo>
                <a:lnTo>
                  <a:pt x="14819" y="18176"/>
                </a:lnTo>
                <a:lnTo>
                  <a:pt x="14892" y="18103"/>
                </a:lnTo>
                <a:lnTo>
                  <a:pt x="14989" y="18030"/>
                </a:lnTo>
                <a:lnTo>
                  <a:pt x="15038" y="17933"/>
                </a:lnTo>
                <a:lnTo>
                  <a:pt x="15135" y="17763"/>
                </a:lnTo>
                <a:lnTo>
                  <a:pt x="15159" y="17568"/>
                </a:lnTo>
                <a:lnTo>
                  <a:pt x="15184" y="17373"/>
                </a:lnTo>
                <a:lnTo>
                  <a:pt x="15159" y="17203"/>
                </a:lnTo>
                <a:lnTo>
                  <a:pt x="15111" y="17008"/>
                </a:lnTo>
                <a:lnTo>
                  <a:pt x="15062" y="16838"/>
                </a:lnTo>
                <a:lnTo>
                  <a:pt x="14965" y="16643"/>
                </a:lnTo>
                <a:lnTo>
                  <a:pt x="14867" y="16473"/>
                </a:lnTo>
                <a:lnTo>
                  <a:pt x="14600" y="16132"/>
                </a:lnTo>
                <a:lnTo>
                  <a:pt x="14308" y="15792"/>
                </a:lnTo>
                <a:lnTo>
                  <a:pt x="13991" y="15524"/>
                </a:lnTo>
                <a:lnTo>
                  <a:pt x="13675" y="15281"/>
                </a:lnTo>
                <a:lnTo>
                  <a:pt x="13967" y="14916"/>
                </a:lnTo>
                <a:lnTo>
                  <a:pt x="14235" y="14551"/>
                </a:lnTo>
                <a:lnTo>
                  <a:pt x="14478" y="14137"/>
                </a:lnTo>
                <a:lnTo>
                  <a:pt x="14673" y="13748"/>
                </a:lnTo>
                <a:lnTo>
                  <a:pt x="14916" y="13237"/>
                </a:lnTo>
                <a:lnTo>
                  <a:pt x="15111" y="12677"/>
                </a:lnTo>
                <a:lnTo>
                  <a:pt x="15257" y="12118"/>
                </a:lnTo>
                <a:lnTo>
                  <a:pt x="15378" y="11534"/>
                </a:lnTo>
                <a:lnTo>
                  <a:pt x="15476" y="10950"/>
                </a:lnTo>
                <a:lnTo>
                  <a:pt x="15524" y="10366"/>
                </a:lnTo>
                <a:lnTo>
                  <a:pt x="15549" y="9782"/>
                </a:lnTo>
                <a:lnTo>
                  <a:pt x="15549" y="9222"/>
                </a:lnTo>
                <a:lnTo>
                  <a:pt x="15524" y="8979"/>
                </a:lnTo>
                <a:lnTo>
                  <a:pt x="15476" y="8735"/>
                </a:lnTo>
                <a:lnTo>
                  <a:pt x="15354" y="8249"/>
                </a:lnTo>
                <a:lnTo>
                  <a:pt x="15208" y="7786"/>
                </a:lnTo>
                <a:lnTo>
                  <a:pt x="15038" y="7348"/>
                </a:lnTo>
                <a:lnTo>
                  <a:pt x="14867" y="6910"/>
                </a:lnTo>
                <a:lnTo>
                  <a:pt x="14794" y="6691"/>
                </a:lnTo>
                <a:lnTo>
                  <a:pt x="14697" y="6472"/>
                </a:lnTo>
                <a:lnTo>
                  <a:pt x="14575" y="6278"/>
                </a:lnTo>
                <a:lnTo>
                  <a:pt x="14429" y="6107"/>
                </a:lnTo>
                <a:lnTo>
                  <a:pt x="14381" y="6107"/>
                </a:lnTo>
                <a:lnTo>
                  <a:pt x="13991" y="6034"/>
                </a:lnTo>
                <a:lnTo>
                  <a:pt x="13578" y="5961"/>
                </a:lnTo>
                <a:lnTo>
                  <a:pt x="13042" y="6521"/>
                </a:lnTo>
                <a:lnTo>
                  <a:pt x="12458" y="7105"/>
                </a:lnTo>
                <a:lnTo>
                  <a:pt x="12580" y="7202"/>
                </a:lnTo>
                <a:lnTo>
                  <a:pt x="12702" y="7324"/>
                </a:lnTo>
                <a:lnTo>
                  <a:pt x="12799" y="7470"/>
                </a:lnTo>
                <a:lnTo>
                  <a:pt x="12872" y="7616"/>
                </a:lnTo>
                <a:lnTo>
                  <a:pt x="13018" y="7957"/>
                </a:lnTo>
                <a:lnTo>
                  <a:pt x="13140" y="8249"/>
                </a:lnTo>
                <a:lnTo>
                  <a:pt x="13213" y="8468"/>
                </a:lnTo>
                <a:lnTo>
                  <a:pt x="13286" y="8687"/>
                </a:lnTo>
                <a:lnTo>
                  <a:pt x="13383" y="9173"/>
                </a:lnTo>
                <a:lnTo>
                  <a:pt x="13407" y="9684"/>
                </a:lnTo>
                <a:lnTo>
                  <a:pt x="13407" y="10147"/>
                </a:lnTo>
                <a:lnTo>
                  <a:pt x="13383" y="10585"/>
                </a:lnTo>
                <a:lnTo>
                  <a:pt x="13310" y="11023"/>
                </a:lnTo>
                <a:lnTo>
                  <a:pt x="13188" y="11436"/>
                </a:lnTo>
                <a:lnTo>
                  <a:pt x="13042" y="11850"/>
                </a:lnTo>
                <a:lnTo>
                  <a:pt x="12872" y="12264"/>
                </a:lnTo>
                <a:lnTo>
                  <a:pt x="12677" y="12653"/>
                </a:lnTo>
                <a:lnTo>
                  <a:pt x="12458" y="13018"/>
                </a:lnTo>
                <a:lnTo>
                  <a:pt x="12239" y="13383"/>
                </a:lnTo>
                <a:lnTo>
                  <a:pt x="11923" y="13748"/>
                </a:lnTo>
                <a:lnTo>
                  <a:pt x="11582" y="14088"/>
                </a:lnTo>
                <a:lnTo>
                  <a:pt x="11217" y="14380"/>
                </a:lnTo>
                <a:lnTo>
                  <a:pt x="10828" y="14648"/>
                </a:lnTo>
                <a:lnTo>
                  <a:pt x="10414" y="14867"/>
                </a:lnTo>
                <a:lnTo>
                  <a:pt x="9976" y="15062"/>
                </a:lnTo>
                <a:lnTo>
                  <a:pt x="9539" y="15256"/>
                </a:lnTo>
                <a:lnTo>
                  <a:pt x="9101" y="15427"/>
                </a:lnTo>
                <a:lnTo>
                  <a:pt x="8809" y="15524"/>
                </a:lnTo>
                <a:lnTo>
                  <a:pt x="8517" y="15597"/>
                </a:lnTo>
                <a:lnTo>
                  <a:pt x="8225" y="15646"/>
                </a:lnTo>
                <a:lnTo>
                  <a:pt x="7957" y="15670"/>
                </a:lnTo>
                <a:lnTo>
                  <a:pt x="7397" y="15670"/>
                </a:lnTo>
                <a:lnTo>
                  <a:pt x="7130" y="15646"/>
                </a:lnTo>
                <a:lnTo>
                  <a:pt x="6862" y="15597"/>
                </a:lnTo>
                <a:lnTo>
                  <a:pt x="6594" y="15548"/>
                </a:lnTo>
                <a:lnTo>
                  <a:pt x="6327" y="15475"/>
                </a:lnTo>
                <a:lnTo>
                  <a:pt x="5816" y="15281"/>
                </a:lnTo>
                <a:lnTo>
                  <a:pt x="5280" y="15062"/>
                </a:lnTo>
                <a:lnTo>
                  <a:pt x="4769" y="14770"/>
                </a:lnTo>
                <a:lnTo>
                  <a:pt x="4015" y="14307"/>
                </a:lnTo>
                <a:lnTo>
                  <a:pt x="3918" y="14259"/>
                </a:lnTo>
                <a:lnTo>
                  <a:pt x="3820" y="14161"/>
                </a:lnTo>
                <a:lnTo>
                  <a:pt x="3674" y="13991"/>
                </a:lnTo>
                <a:lnTo>
                  <a:pt x="3382" y="13602"/>
                </a:lnTo>
                <a:lnTo>
                  <a:pt x="3066" y="13164"/>
                </a:lnTo>
                <a:lnTo>
                  <a:pt x="2774" y="12726"/>
                </a:lnTo>
                <a:lnTo>
                  <a:pt x="2652" y="12483"/>
                </a:lnTo>
                <a:lnTo>
                  <a:pt x="2555" y="12239"/>
                </a:lnTo>
                <a:lnTo>
                  <a:pt x="2458" y="11972"/>
                </a:lnTo>
                <a:lnTo>
                  <a:pt x="2360" y="11728"/>
                </a:lnTo>
                <a:lnTo>
                  <a:pt x="2263" y="11242"/>
                </a:lnTo>
                <a:lnTo>
                  <a:pt x="2214" y="10731"/>
                </a:lnTo>
                <a:lnTo>
                  <a:pt x="2214" y="10220"/>
                </a:lnTo>
                <a:lnTo>
                  <a:pt x="2239" y="9684"/>
                </a:lnTo>
                <a:lnTo>
                  <a:pt x="2336" y="9149"/>
                </a:lnTo>
                <a:lnTo>
                  <a:pt x="2433" y="8662"/>
                </a:lnTo>
                <a:lnTo>
                  <a:pt x="2604" y="8151"/>
                </a:lnTo>
                <a:lnTo>
                  <a:pt x="2774" y="7713"/>
                </a:lnTo>
                <a:lnTo>
                  <a:pt x="2969" y="7324"/>
                </a:lnTo>
                <a:lnTo>
                  <a:pt x="3188" y="6959"/>
                </a:lnTo>
                <a:lnTo>
                  <a:pt x="3431" y="6618"/>
                </a:lnTo>
                <a:lnTo>
                  <a:pt x="3699" y="6302"/>
                </a:lnTo>
                <a:lnTo>
                  <a:pt x="4015" y="6010"/>
                </a:lnTo>
                <a:lnTo>
                  <a:pt x="4331" y="5742"/>
                </a:lnTo>
                <a:lnTo>
                  <a:pt x="4648" y="5499"/>
                </a:lnTo>
                <a:lnTo>
                  <a:pt x="5013" y="5280"/>
                </a:lnTo>
                <a:lnTo>
                  <a:pt x="5378" y="5086"/>
                </a:lnTo>
                <a:lnTo>
                  <a:pt x="5767" y="4915"/>
                </a:lnTo>
                <a:lnTo>
                  <a:pt x="6156" y="4794"/>
                </a:lnTo>
                <a:lnTo>
                  <a:pt x="6570" y="4672"/>
                </a:lnTo>
                <a:lnTo>
                  <a:pt x="6984" y="4599"/>
                </a:lnTo>
                <a:lnTo>
                  <a:pt x="7397" y="4550"/>
                </a:lnTo>
                <a:lnTo>
                  <a:pt x="7811" y="4526"/>
                </a:lnTo>
                <a:lnTo>
                  <a:pt x="8225" y="4526"/>
                </a:lnTo>
                <a:lnTo>
                  <a:pt x="8614" y="4575"/>
                </a:lnTo>
                <a:lnTo>
                  <a:pt x="8979" y="4623"/>
                </a:lnTo>
                <a:lnTo>
                  <a:pt x="9344" y="4696"/>
                </a:lnTo>
                <a:lnTo>
                  <a:pt x="9685" y="4794"/>
                </a:lnTo>
                <a:lnTo>
                  <a:pt x="10049" y="4940"/>
                </a:lnTo>
                <a:lnTo>
                  <a:pt x="10390" y="5086"/>
                </a:lnTo>
                <a:lnTo>
                  <a:pt x="10706" y="5280"/>
                </a:lnTo>
                <a:lnTo>
                  <a:pt x="10998" y="5499"/>
                </a:lnTo>
                <a:lnTo>
                  <a:pt x="11363" y="5134"/>
                </a:lnTo>
                <a:lnTo>
                  <a:pt x="11704" y="4745"/>
                </a:lnTo>
                <a:lnTo>
                  <a:pt x="11874" y="4575"/>
                </a:lnTo>
                <a:lnTo>
                  <a:pt x="11801" y="4258"/>
                </a:lnTo>
                <a:lnTo>
                  <a:pt x="11777" y="3942"/>
                </a:lnTo>
                <a:lnTo>
                  <a:pt x="11728" y="3650"/>
                </a:lnTo>
                <a:lnTo>
                  <a:pt x="11680" y="3382"/>
                </a:lnTo>
                <a:lnTo>
                  <a:pt x="11169" y="3042"/>
                </a:lnTo>
                <a:lnTo>
                  <a:pt x="10925" y="2871"/>
                </a:lnTo>
                <a:lnTo>
                  <a:pt x="10633" y="2750"/>
                </a:lnTo>
                <a:lnTo>
                  <a:pt x="10147" y="2579"/>
                </a:lnTo>
                <a:lnTo>
                  <a:pt x="9685" y="2458"/>
                </a:lnTo>
                <a:lnTo>
                  <a:pt x="9174" y="2385"/>
                </a:lnTo>
                <a:lnTo>
                  <a:pt x="8687" y="233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sldNum" idx="12"/>
          </p:nvPr>
        </p:nvSpPr>
        <p:spPr>
          <a:xfrm>
            <a:off x="152409" y="474990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-GB">
                <a:solidFill>
                  <a:srgbClr val="498BE4"/>
                </a:solidFill>
              </a:rPr>
            </a:fld>
            <a:endParaRPr>
              <a:solidFill>
                <a:srgbClr val="498BE4"/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3900055" y="69273"/>
            <a:ext cx="5167745" cy="4168010"/>
            <a:chOff x="3900055" y="69273"/>
            <a:chExt cx="5167745" cy="4168010"/>
          </a:xfrm>
        </p:grpSpPr>
        <p:grpSp>
          <p:nvGrpSpPr>
            <p:cNvPr id="6" name="Group 5"/>
            <p:cNvGrpSpPr/>
            <p:nvPr/>
          </p:nvGrpSpPr>
          <p:grpSpPr>
            <a:xfrm>
              <a:off x="3900055" y="69273"/>
              <a:ext cx="5167745" cy="4168010"/>
              <a:chOff x="3900055" y="69273"/>
              <a:chExt cx="5167745" cy="4168010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00055" y="69273"/>
                <a:ext cx="5167745" cy="4168010"/>
              </a:xfrm>
              <a:prstGeom prst="rect">
                <a:avLst/>
              </a:prstGeom>
            </p:spPr>
          </p:pic>
          <p:sp>
            <p:nvSpPr>
              <p:cNvPr id="4" name="Rectangle 3"/>
              <p:cNvSpPr/>
              <p:nvPr/>
            </p:nvSpPr>
            <p:spPr>
              <a:xfrm>
                <a:off x="8451274" y="1967346"/>
                <a:ext cx="616526" cy="17900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 smtClean="0">
                    <a:solidFill>
                      <a:schemeClr val="tx1"/>
                    </a:solidFill>
                  </a:rPr>
                  <a:t>blackouts</a:t>
                </a:r>
                <a:endParaRPr lang="en-US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Rectangle 4"/>
              <p:cNvSpPr/>
              <p:nvPr/>
            </p:nvSpPr>
            <p:spPr>
              <a:xfrm>
                <a:off x="7453745" y="2847109"/>
                <a:ext cx="928255" cy="28401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" name="Rectangle 1"/>
            <p:cNvSpPr/>
            <p:nvPr/>
          </p:nvSpPr>
          <p:spPr>
            <a:xfrm>
              <a:off x="4764505" y="69274"/>
              <a:ext cx="3617495" cy="46011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 smtClean="0">
                  <a:solidFill>
                    <a:schemeClr val="accent1"/>
                  </a:solidFill>
                  <a:latin typeface="Kalam" panose="02000000000000000000" charset="0"/>
                  <a:cs typeface="Kalam" panose="02000000000000000000" charset="0"/>
                </a:rPr>
                <a:t>What We Offer and Why It matters!</a:t>
              </a:r>
              <a:endParaRPr lang="en-US" sz="1600" dirty="0">
                <a:solidFill>
                  <a:schemeClr val="accent1"/>
                </a:solidFill>
                <a:latin typeface="Kalam" panose="02000000000000000000" charset="0"/>
                <a:cs typeface="Kalam" panose="02000000000000000000" charset="0"/>
              </a:endParaRPr>
            </a:p>
          </p:txBody>
        </p:sp>
      </p:grpSp>
      <p:sp>
        <p:nvSpPr>
          <p:cNvPr id="9" name="Google Shape;593;p47"/>
          <p:cNvSpPr/>
          <p:nvPr/>
        </p:nvSpPr>
        <p:spPr>
          <a:xfrm>
            <a:off x="5782530" y="3404937"/>
            <a:ext cx="293418" cy="303501"/>
          </a:xfrm>
          <a:custGeom>
            <a:avLst/>
            <a:gdLst/>
            <a:ahLst/>
            <a:cxnLst/>
            <a:rect l="l" t="t" r="r" b="b"/>
            <a:pathLst>
              <a:path w="15841" h="15938" extrusionOk="0">
                <a:moveTo>
                  <a:pt x="4502" y="7470"/>
                </a:moveTo>
                <a:lnTo>
                  <a:pt x="4575" y="7495"/>
                </a:lnTo>
                <a:lnTo>
                  <a:pt x="4648" y="7543"/>
                </a:lnTo>
                <a:lnTo>
                  <a:pt x="4696" y="7616"/>
                </a:lnTo>
                <a:lnTo>
                  <a:pt x="4721" y="7714"/>
                </a:lnTo>
                <a:lnTo>
                  <a:pt x="4721" y="7787"/>
                </a:lnTo>
                <a:lnTo>
                  <a:pt x="4696" y="7908"/>
                </a:lnTo>
                <a:lnTo>
                  <a:pt x="4623" y="7981"/>
                </a:lnTo>
                <a:lnTo>
                  <a:pt x="4550" y="8054"/>
                </a:lnTo>
                <a:lnTo>
                  <a:pt x="4429" y="8079"/>
                </a:lnTo>
                <a:lnTo>
                  <a:pt x="4307" y="8054"/>
                </a:lnTo>
                <a:lnTo>
                  <a:pt x="4234" y="7981"/>
                </a:lnTo>
                <a:lnTo>
                  <a:pt x="4161" y="7908"/>
                </a:lnTo>
                <a:lnTo>
                  <a:pt x="4137" y="7787"/>
                </a:lnTo>
                <a:lnTo>
                  <a:pt x="4161" y="7665"/>
                </a:lnTo>
                <a:lnTo>
                  <a:pt x="4234" y="7543"/>
                </a:lnTo>
                <a:lnTo>
                  <a:pt x="4307" y="7495"/>
                </a:lnTo>
                <a:lnTo>
                  <a:pt x="4404" y="7470"/>
                </a:lnTo>
                <a:close/>
                <a:moveTo>
                  <a:pt x="10877" y="7470"/>
                </a:moveTo>
                <a:lnTo>
                  <a:pt x="10950" y="7495"/>
                </a:lnTo>
                <a:lnTo>
                  <a:pt x="11023" y="7543"/>
                </a:lnTo>
                <a:lnTo>
                  <a:pt x="11071" y="7616"/>
                </a:lnTo>
                <a:lnTo>
                  <a:pt x="11096" y="7714"/>
                </a:lnTo>
                <a:lnTo>
                  <a:pt x="11096" y="7787"/>
                </a:lnTo>
                <a:lnTo>
                  <a:pt x="11071" y="7908"/>
                </a:lnTo>
                <a:lnTo>
                  <a:pt x="10998" y="7981"/>
                </a:lnTo>
                <a:lnTo>
                  <a:pt x="10926" y="8054"/>
                </a:lnTo>
                <a:lnTo>
                  <a:pt x="10804" y="8079"/>
                </a:lnTo>
                <a:lnTo>
                  <a:pt x="10682" y="8054"/>
                </a:lnTo>
                <a:lnTo>
                  <a:pt x="10609" y="7981"/>
                </a:lnTo>
                <a:lnTo>
                  <a:pt x="10536" y="7908"/>
                </a:lnTo>
                <a:lnTo>
                  <a:pt x="10512" y="7787"/>
                </a:lnTo>
                <a:lnTo>
                  <a:pt x="10536" y="7665"/>
                </a:lnTo>
                <a:lnTo>
                  <a:pt x="10609" y="7543"/>
                </a:lnTo>
                <a:lnTo>
                  <a:pt x="10682" y="7495"/>
                </a:lnTo>
                <a:lnTo>
                  <a:pt x="10780" y="7470"/>
                </a:lnTo>
                <a:close/>
                <a:moveTo>
                  <a:pt x="4477" y="7081"/>
                </a:moveTo>
                <a:lnTo>
                  <a:pt x="4307" y="7105"/>
                </a:lnTo>
                <a:lnTo>
                  <a:pt x="4137" y="7178"/>
                </a:lnTo>
                <a:lnTo>
                  <a:pt x="4015" y="7300"/>
                </a:lnTo>
                <a:lnTo>
                  <a:pt x="3893" y="7446"/>
                </a:lnTo>
                <a:lnTo>
                  <a:pt x="3820" y="7568"/>
                </a:lnTo>
                <a:lnTo>
                  <a:pt x="3772" y="7714"/>
                </a:lnTo>
                <a:lnTo>
                  <a:pt x="3723" y="7835"/>
                </a:lnTo>
                <a:lnTo>
                  <a:pt x="3723" y="7981"/>
                </a:lnTo>
                <a:lnTo>
                  <a:pt x="3674" y="8225"/>
                </a:lnTo>
                <a:lnTo>
                  <a:pt x="3674" y="8395"/>
                </a:lnTo>
                <a:lnTo>
                  <a:pt x="3723" y="8565"/>
                </a:lnTo>
                <a:lnTo>
                  <a:pt x="3772" y="8711"/>
                </a:lnTo>
                <a:lnTo>
                  <a:pt x="3869" y="8833"/>
                </a:lnTo>
                <a:lnTo>
                  <a:pt x="3966" y="8955"/>
                </a:lnTo>
                <a:lnTo>
                  <a:pt x="4088" y="9028"/>
                </a:lnTo>
                <a:lnTo>
                  <a:pt x="4234" y="9101"/>
                </a:lnTo>
                <a:lnTo>
                  <a:pt x="4404" y="9149"/>
                </a:lnTo>
                <a:lnTo>
                  <a:pt x="4599" y="9174"/>
                </a:lnTo>
                <a:lnTo>
                  <a:pt x="4769" y="9149"/>
                </a:lnTo>
                <a:lnTo>
                  <a:pt x="4940" y="9101"/>
                </a:lnTo>
                <a:lnTo>
                  <a:pt x="5086" y="9028"/>
                </a:lnTo>
                <a:lnTo>
                  <a:pt x="5207" y="8930"/>
                </a:lnTo>
                <a:lnTo>
                  <a:pt x="5329" y="8809"/>
                </a:lnTo>
                <a:lnTo>
                  <a:pt x="5426" y="8663"/>
                </a:lnTo>
                <a:lnTo>
                  <a:pt x="5499" y="8517"/>
                </a:lnTo>
                <a:lnTo>
                  <a:pt x="5548" y="8346"/>
                </a:lnTo>
                <a:lnTo>
                  <a:pt x="5572" y="8176"/>
                </a:lnTo>
                <a:lnTo>
                  <a:pt x="5548" y="8006"/>
                </a:lnTo>
                <a:lnTo>
                  <a:pt x="5524" y="7835"/>
                </a:lnTo>
                <a:lnTo>
                  <a:pt x="5475" y="7689"/>
                </a:lnTo>
                <a:lnTo>
                  <a:pt x="5402" y="7519"/>
                </a:lnTo>
                <a:lnTo>
                  <a:pt x="5280" y="7397"/>
                </a:lnTo>
                <a:lnTo>
                  <a:pt x="5134" y="7251"/>
                </a:lnTo>
                <a:lnTo>
                  <a:pt x="4988" y="7154"/>
                </a:lnTo>
                <a:lnTo>
                  <a:pt x="4818" y="7105"/>
                </a:lnTo>
                <a:lnTo>
                  <a:pt x="4648" y="7081"/>
                </a:lnTo>
                <a:close/>
                <a:moveTo>
                  <a:pt x="10853" y="7081"/>
                </a:moveTo>
                <a:lnTo>
                  <a:pt x="10682" y="7105"/>
                </a:lnTo>
                <a:lnTo>
                  <a:pt x="10512" y="7178"/>
                </a:lnTo>
                <a:lnTo>
                  <a:pt x="10390" y="7300"/>
                </a:lnTo>
                <a:lnTo>
                  <a:pt x="10269" y="7446"/>
                </a:lnTo>
                <a:lnTo>
                  <a:pt x="10196" y="7568"/>
                </a:lnTo>
                <a:lnTo>
                  <a:pt x="10147" y="7714"/>
                </a:lnTo>
                <a:lnTo>
                  <a:pt x="10098" y="7835"/>
                </a:lnTo>
                <a:lnTo>
                  <a:pt x="10098" y="7981"/>
                </a:lnTo>
                <a:lnTo>
                  <a:pt x="10050" y="8225"/>
                </a:lnTo>
                <a:lnTo>
                  <a:pt x="10050" y="8395"/>
                </a:lnTo>
                <a:lnTo>
                  <a:pt x="10098" y="8565"/>
                </a:lnTo>
                <a:lnTo>
                  <a:pt x="10147" y="8711"/>
                </a:lnTo>
                <a:lnTo>
                  <a:pt x="10244" y="8833"/>
                </a:lnTo>
                <a:lnTo>
                  <a:pt x="10342" y="8955"/>
                </a:lnTo>
                <a:lnTo>
                  <a:pt x="10463" y="9028"/>
                </a:lnTo>
                <a:lnTo>
                  <a:pt x="10609" y="9101"/>
                </a:lnTo>
                <a:lnTo>
                  <a:pt x="10780" y="9149"/>
                </a:lnTo>
                <a:lnTo>
                  <a:pt x="10974" y="9174"/>
                </a:lnTo>
                <a:lnTo>
                  <a:pt x="11144" y="9149"/>
                </a:lnTo>
                <a:lnTo>
                  <a:pt x="11315" y="9101"/>
                </a:lnTo>
                <a:lnTo>
                  <a:pt x="11461" y="9028"/>
                </a:lnTo>
                <a:lnTo>
                  <a:pt x="11582" y="8930"/>
                </a:lnTo>
                <a:lnTo>
                  <a:pt x="11704" y="8809"/>
                </a:lnTo>
                <a:lnTo>
                  <a:pt x="11801" y="8663"/>
                </a:lnTo>
                <a:lnTo>
                  <a:pt x="11874" y="8517"/>
                </a:lnTo>
                <a:lnTo>
                  <a:pt x="11923" y="8346"/>
                </a:lnTo>
                <a:lnTo>
                  <a:pt x="11947" y="8176"/>
                </a:lnTo>
                <a:lnTo>
                  <a:pt x="11923" y="8006"/>
                </a:lnTo>
                <a:lnTo>
                  <a:pt x="11899" y="7835"/>
                </a:lnTo>
                <a:lnTo>
                  <a:pt x="11850" y="7689"/>
                </a:lnTo>
                <a:lnTo>
                  <a:pt x="11777" y="7519"/>
                </a:lnTo>
                <a:lnTo>
                  <a:pt x="11655" y="7397"/>
                </a:lnTo>
                <a:lnTo>
                  <a:pt x="11509" y="7251"/>
                </a:lnTo>
                <a:lnTo>
                  <a:pt x="11363" y="7154"/>
                </a:lnTo>
                <a:lnTo>
                  <a:pt x="11193" y="7105"/>
                </a:lnTo>
                <a:lnTo>
                  <a:pt x="11023" y="7081"/>
                </a:lnTo>
                <a:close/>
                <a:moveTo>
                  <a:pt x="7787" y="10244"/>
                </a:moveTo>
                <a:lnTo>
                  <a:pt x="7470" y="10268"/>
                </a:lnTo>
                <a:lnTo>
                  <a:pt x="7154" y="10293"/>
                </a:lnTo>
                <a:lnTo>
                  <a:pt x="6643" y="10390"/>
                </a:lnTo>
                <a:lnTo>
                  <a:pt x="6132" y="10536"/>
                </a:lnTo>
                <a:lnTo>
                  <a:pt x="5645" y="10731"/>
                </a:lnTo>
                <a:lnTo>
                  <a:pt x="5159" y="10950"/>
                </a:lnTo>
                <a:lnTo>
                  <a:pt x="4745" y="11144"/>
                </a:lnTo>
                <a:lnTo>
                  <a:pt x="4502" y="11266"/>
                </a:lnTo>
                <a:lnTo>
                  <a:pt x="4283" y="11388"/>
                </a:lnTo>
                <a:lnTo>
                  <a:pt x="4088" y="11534"/>
                </a:lnTo>
                <a:lnTo>
                  <a:pt x="3918" y="11704"/>
                </a:lnTo>
                <a:lnTo>
                  <a:pt x="3772" y="11899"/>
                </a:lnTo>
                <a:lnTo>
                  <a:pt x="3723" y="11996"/>
                </a:lnTo>
                <a:lnTo>
                  <a:pt x="3699" y="12118"/>
                </a:lnTo>
                <a:lnTo>
                  <a:pt x="3699" y="12166"/>
                </a:lnTo>
                <a:lnTo>
                  <a:pt x="3699" y="12239"/>
                </a:lnTo>
                <a:lnTo>
                  <a:pt x="3747" y="12288"/>
                </a:lnTo>
                <a:lnTo>
                  <a:pt x="3796" y="12312"/>
                </a:lnTo>
                <a:lnTo>
                  <a:pt x="3918" y="12312"/>
                </a:lnTo>
                <a:lnTo>
                  <a:pt x="3966" y="12288"/>
                </a:lnTo>
                <a:lnTo>
                  <a:pt x="4015" y="12239"/>
                </a:lnTo>
                <a:lnTo>
                  <a:pt x="4161" y="12093"/>
                </a:lnTo>
                <a:lnTo>
                  <a:pt x="4307" y="11947"/>
                </a:lnTo>
                <a:lnTo>
                  <a:pt x="4502" y="11826"/>
                </a:lnTo>
                <a:lnTo>
                  <a:pt x="4721" y="11704"/>
                </a:lnTo>
                <a:lnTo>
                  <a:pt x="5134" y="11509"/>
                </a:lnTo>
                <a:lnTo>
                  <a:pt x="5524" y="11339"/>
                </a:lnTo>
                <a:lnTo>
                  <a:pt x="5937" y="11169"/>
                </a:lnTo>
                <a:lnTo>
                  <a:pt x="6375" y="11023"/>
                </a:lnTo>
                <a:lnTo>
                  <a:pt x="6813" y="10901"/>
                </a:lnTo>
                <a:lnTo>
                  <a:pt x="7032" y="10852"/>
                </a:lnTo>
                <a:lnTo>
                  <a:pt x="7276" y="10828"/>
                </a:lnTo>
                <a:lnTo>
                  <a:pt x="7835" y="10804"/>
                </a:lnTo>
                <a:lnTo>
                  <a:pt x="8419" y="10828"/>
                </a:lnTo>
                <a:lnTo>
                  <a:pt x="9003" y="10901"/>
                </a:lnTo>
                <a:lnTo>
                  <a:pt x="9295" y="10950"/>
                </a:lnTo>
                <a:lnTo>
                  <a:pt x="9587" y="11023"/>
                </a:lnTo>
                <a:lnTo>
                  <a:pt x="9879" y="11120"/>
                </a:lnTo>
                <a:lnTo>
                  <a:pt x="10147" y="11242"/>
                </a:lnTo>
                <a:lnTo>
                  <a:pt x="10415" y="11363"/>
                </a:lnTo>
                <a:lnTo>
                  <a:pt x="10658" y="11509"/>
                </a:lnTo>
                <a:lnTo>
                  <a:pt x="10901" y="11655"/>
                </a:lnTo>
                <a:lnTo>
                  <a:pt x="11120" y="11850"/>
                </a:lnTo>
                <a:lnTo>
                  <a:pt x="11315" y="12045"/>
                </a:lnTo>
                <a:lnTo>
                  <a:pt x="11485" y="12288"/>
                </a:lnTo>
                <a:lnTo>
                  <a:pt x="11582" y="12361"/>
                </a:lnTo>
                <a:lnTo>
                  <a:pt x="11680" y="12410"/>
                </a:lnTo>
                <a:lnTo>
                  <a:pt x="11777" y="12410"/>
                </a:lnTo>
                <a:lnTo>
                  <a:pt x="11874" y="12361"/>
                </a:lnTo>
                <a:lnTo>
                  <a:pt x="11947" y="12288"/>
                </a:lnTo>
                <a:lnTo>
                  <a:pt x="11996" y="12215"/>
                </a:lnTo>
                <a:lnTo>
                  <a:pt x="12020" y="12118"/>
                </a:lnTo>
                <a:lnTo>
                  <a:pt x="11972" y="12020"/>
                </a:lnTo>
                <a:lnTo>
                  <a:pt x="11753" y="11753"/>
                </a:lnTo>
                <a:lnTo>
                  <a:pt x="11534" y="11509"/>
                </a:lnTo>
                <a:lnTo>
                  <a:pt x="11290" y="11290"/>
                </a:lnTo>
                <a:lnTo>
                  <a:pt x="11023" y="11096"/>
                </a:lnTo>
                <a:lnTo>
                  <a:pt x="10731" y="10925"/>
                </a:lnTo>
                <a:lnTo>
                  <a:pt x="10439" y="10779"/>
                </a:lnTo>
                <a:lnTo>
                  <a:pt x="10123" y="10633"/>
                </a:lnTo>
                <a:lnTo>
                  <a:pt x="9806" y="10536"/>
                </a:lnTo>
                <a:lnTo>
                  <a:pt x="9466" y="10439"/>
                </a:lnTo>
                <a:lnTo>
                  <a:pt x="9149" y="10366"/>
                </a:lnTo>
                <a:lnTo>
                  <a:pt x="8809" y="10317"/>
                </a:lnTo>
                <a:lnTo>
                  <a:pt x="8468" y="10268"/>
                </a:lnTo>
                <a:lnTo>
                  <a:pt x="8127" y="10244"/>
                </a:lnTo>
                <a:close/>
                <a:moveTo>
                  <a:pt x="8517" y="682"/>
                </a:moveTo>
                <a:lnTo>
                  <a:pt x="8663" y="706"/>
                </a:lnTo>
                <a:lnTo>
                  <a:pt x="9125" y="755"/>
                </a:lnTo>
                <a:lnTo>
                  <a:pt x="9563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0" y="1241"/>
                </a:lnTo>
                <a:lnTo>
                  <a:pt x="11461" y="1411"/>
                </a:lnTo>
                <a:lnTo>
                  <a:pt x="11777" y="1557"/>
                </a:lnTo>
                <a:lnTo>
                  <a:pt x="11777" y="1582"/>
                </a:lnTo>
                <a:lnTo>
                  <a:pt x="11728" y="1655"/>
                </a:lnTo>
                <a:lnTo>
                  <a:pt x="11753" y="1752"/>
                </a:lnTo>
                <a:lnTo>
                  <a:pt x="11777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72" y="1776"/>
                </a:lnTo>
                <a:lnTo>
                  <a:pt x="11996" y="1752"/>
                </a:lnTo>
                <a:lnTo>
                  <a:pt x="12020" y="1728"/>
                </a:lnTo>
                <a:lnTo>
                  <a:pt x="12045" y="1728"/>
                </a:lnTo>
                <a:lnTo>
                  <a:pt x="12142" y="1801"/>
                </a:lnTo>
                <a:lnTo>
                  <a:pt x="12118" y="1874"/>
                </a:lnTo>
                <a:lnTo>
                  <a:pt x="12093" y="1947"/>
                </a:lnTo>
                <a:lnTo>
                  <a:pt x="12118" y="1995"/>
                </a:lnTo>
                <a:lnTo>
                  <a:pt x="12142" y="2020"/>
                </a:lnTo>
                <a:lnTo>
                  <a:pt x="12191" y="2044"/>
                </a:lnTo>
                <a:lnTo>
                  <a:pt x="12215" y="2020"/>
                </a:lnTo>
                <a:lnTo>
                  <a:pt x="12264" y="1995"/>
                </a:lnTo>
                <a:lnTo>
                  <a:pt x="12337" y="1922"/>
                </a:lnTo>
                <a:lnTo>
                  <a:pt x="12556" y="2068"/>
                </a:lnTo>
                <a:lnTo>
                  <a:pt x="12507" y="2190"/>
                </a:lnTo>
                <a:lnTo>
                  <a:pt x="12507" y="2239"/>
                </a:lnTo>
                <a:lnTo>
                  <a:pt x="12507" y="2336"/>
                </a:lnTo>
                <a:lnTo>
                  <a:pt x="12531" y="2385"/>
                </a:lnTo>
                <a:lnTo>
                  <a:pt x="12556" y="2409"/>
                </a:lnTo>
                <a:lnTo>
                  <a:pt x="12604" y="2409"/>
                </a:lnTo>
                <a:lnTo>
                  <a:pt x="12653" y="2385"/>
                </a:lnTo>
                <a:lnTo>
                  <a:pt x="12702" y="2360"/>
                </a:lnTo>
                <a:lnTo>
                  <a:pt x="12750" y="2287"/>
                </a:lnTo>
                <a:lnTo>
                  <a:pt x="12775" y="2239"/>
                </a:lnTo>
                <a:lnTo>
                  <a:pt x="12969" y="2409"/>
                </a:lnTo>
                <a:lnTo>
                  <a:pt x="12896" y="2531"/>
                </a:lnTo>
                <a:lnTo>
                  <a:pt x="12848" y="2604"/>
                </a:lnTo>
                <a:lnTo>
                  <a:pt x="12848" y="2677"/>
                </a:lnTo>
                <a:lnTo>
                  <a:pt x="12848" y="2725"/>
                </a:lnTo>
                <a:lnTo>
                  <a:pt x="12872" y="2750"/>
                </a:lnTo>
                <a:lnTo>
                  <a:pt x="12921" y="2774"/>
                </a:lnTo>
                <a:lnTo>
                  <a:pt x="12969" y="2774"/>
                </a:lnTo>
                <a:lnTo>
                  <a:pt x="13091" y="2701"/>
                </a:lnTo>
                <a:lnTo>
                  <a:pt x="13188" y="2604"/>
                </a:lnTo>
                <a:lnTo>
                  <a:pt x="13310" y="2725"/>
                </a:lnTo>
                <a:lnTo>
                  <a:pt x="13407" y="2823"/>
                </a:lnTo>
                <a:lnTo>
                  <a:pt x="13261" y="3017"/>
                </a:lnTo>
                <a:lnTo>
                  <a:pt x="13237" y="3066"/>
                </a:lnTo>
                <a:lnTo>
                  <a:pt x="13188" y="3163"/>
                </a:lnTo>
                <a:lnTo>
                  <a:pt x="13188" y="3236"/>
                </a:lnTo>
                <a:lnTo>
                  <a:pt x="13213" y="3285"/>
                </a:lnTo>
                <a:lnTo>
                  <a:pt x="13237" y="3309"/>
                </a:lnTo>
                <a:lnTo>
                  <a:pt x="13334" y="3285"/>
                </a:lnTo>
                <a:lnTo>
                  <a:pt x="13407" y="3236"/>
                </a:lnTo>
                <a:lnTo>
                  <a:pt x="13553" y="3115"/>
                </a:lnTo>
                <a:lnTo>
                  <a:pt x="13602" y="3042"/>
                </a:lnTo>
                <a:lnTo>
                  <a:pt x="13797" y="3309"/>
                </a:lnTo>
                <a:lnTo>
                  <a:pt x="13699" y="3407"/>
                </a:lnTo>
                <a:lnTo>
                  <a:pt x="13553" y="3504"/>
                </a:lnTo>
                <a:lnTo>
                  <a:pt x="13505" y="3577"/>
                </a:lnTo>
                <a:lnTo>
                  <a:pt x="13480" y="3650"/>
                </a:lnTo>
                <a:lnTo>
                  <a:pt x="13480" y="3699"/>
                </a:lnTo>
                <a:lnTo>
                  <a:pt x="13529" y="3723"/>
                </a:lnTo>
                <a:lnTo>
                  <a:pt x="13626" y="3747"/>
                </a:lnTo>
                <a:lnTo>
                  <a:pt x="13699" y="3723"/>
                </a:lnTo>
                <a:lnTo>
                  <a:pt x="13797" y="3674"/>
                </a:lnTo>
                <a:lnTo>
                  <a:pt x="13870" y="3626"/>
                </a:lnTo>
                <a:lnTo>
                  <a:pt x="13967" y="3577"/>
                </a:lnTo>
                <a:lnTo>
                  <a:pt x="14162" y="3918"/>
                </a:lnTo>
                <a:lnTo>
                  <a:pt x="14064" y="3991"/>
                </a:lnTo>
                <a:lnTo>
                  <a:pt x="13870" y="4161"/>
                </a:lnTo>
                <a:lnTo>
                  <a:pt x="13772" y="4234"/>
                </a:lnTo>
                <a:lnTo>
                  <a:pt x="13724" y="4331"/>
                </a:lnTo>
                <a:lnTo>
                  <a:pt x="13724" y="4356"/>
                </a:lnTo>
                <a:lnTo>
                  <a:pt x="13724" y="4380"/>
                </a:lnTo>
                <a:lnTo>
                  <a:pt x="13845" y="4380"/>
                </a:lnTo>
                <a:lnTo>
                  <a:pt x="13967" y="4356"/>
                </a:lnTo>
                <a:lnTo>
                  <a:pt x="14089" y="4307"/>
                </a:lnTo>
                <a:lnTo>
                  <a:pt x="14186" y="4234"/>
                </a:lnTo>
                <a:lnTo>
                  <a:pt x="14308" y="4161"/>
                </a:lnTo>
                <a:lnTo>
                  <a:pt x="14527" y="4696"/>
                </a:lnTo>
                <a:lnTo>
                  <a:pt x="14356" y="4769"/>
                </a:lnTo>
                <a:lnTo>
                  <a:pt x="14210" y="4842"/>
                </a:lnTo>
                <a:lnTo>
                  <a:pt x="14089" y="4940"/>
                </a:lnTo>
                <a:lnTo>
                  <a:pt x="13967" y="5061"/>
                </a:lnTo>
                <a:lnTo>
                  <a:pt x="13943" y="5134"/>
                </a:lnTo>
                <a:lnTo>
                  <a:pt x="13918" y="5207"/>
                </a:lnTo>
                <a:lnTo>
                  <a:pt x="13918" y="5256"/>
                </a:lnTo>
                <a:lnTo>
                  <a:pt x="13943" y="5280"/>
                </a:lnTo>
                <a:lnTo>
                  <a:pt x="13967" y="5305"/>
                </a:lnTo>
                <a:lnTo>
                  <a:pt x="14016" y="5305"/>
                </a:lnTo>
                <a:lnTo>
                  <a:pt x="14137" y="5256"/>
                </a:lnTo>
                <a:lnTo>
                  <a:pt x="14259" y="5183"/>
                </a:lnTo>
                <a:lnTo>
                  <a:pt x="14551" y="5037"/>
                </a:lnTo>
                <a:lnTo>
                  <a:pt x="14624" y="5013"/>
                </a:lnTo>
                <a:lnTo>
                  <a:pt x="14770" y="5524"/>
                </a:lnTo>
                <a:lnTo>
                  <a:pt x="14454" y="5670"/>
                </a:lnTo>
                <a:lnTo>
                  <a:pt x="14186" y="5791"/>
                </a:lnTo>
                <a:lnTo>
                  <a:pt x="13943" y="5937"/>
                </a:lnTo>
                <a:lnTo>
                  <a:pt x="13943" y="5986"/>
                </a:lnTo>
                <a:lnTo>
                  <a:pt x="13943" y="6010"/>
                </a:lnTo>
                <a:lnTo>
                  <a:pt x="14113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51" y="6010"/>
                </a:lnTo>
                <a:lnTo>
                  <a:pt x="14867" y="5889"/>
                </a:lnTo>
                <a:lnTo>
                  <a:pt x="14989" y="6424"/>
                </a:lnTo>
                <a:lnTo>
                  <a:pt x="14819" y="6497"/>
                </a:lnTo>
                <a:lnTo>
                  <a:pt x="14429" y="6619"/>
                </a:lnTo>
                <a:lnTo>
                  <a:pt x="14040" y="6740"/>
                </a:lnTo>
                <a:lnTo>
                  <a:pt x="13991" y="6789"/>
                </a:lnTo>
                <a:lnTo>
                  <a:pt x="13991" y="6813"/>
                </a:lnTo>
                <a:lnTo>
                  <a:pt x="14016" y="6862"/>
                </a:lnTo>
                <a:lnTo>
                  <a:pt x="14064" y="6886"/>
                </a:lnTo>
                <a:lnTo>
                  <a:pt x="14235" y="6886"/>
                </a:lnTo>
                <a:lnTo>
                  <a:pt x="14429" y="6862"/>
                </a:lnTo>
                <a:lnTo>
                  <a:pt x="14794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67" y="7227"/>
                </a:lnTo>
                <a:lnTo>
                  <a:pt x="14454" y="7349"/>
                </a:lnTo>
                <a:lnTo>
                  <a:pt x="14259" y="7422"/>
                </a:lnTo>
                <a:lnTo>
                  <a:pt x="14064" y="7543"/>
                </a:lnTo>
                <a:lnTo>
                  <a:pt x="14040" y="7592"/>
                </a:lnTo>
                <a:lnTo>
                  <a:pt x="14040" y="7665"/>
                </a:lnTo>
                <a:lnTo>
                  <a:pt x="14089" y="7714"/>
                </a:lnTo>
                <a:lnTo>
                  <a:pt x="14162" y="7738"/>
                </a:lnTo>
                <a:lnTo>
                  <a:pt x="14356" y="7714"/>
                </a:lnTo>
                <a:lnTo>
                  <a:pt x="14551" y="7665"/>
                </a:lnTo>
                <a:lnTo>
                  <a:pt x="14940" y="7568"/>
                </a:lnTo>
                <a:lnTo>
                  <a:pt x="15159" y="7519"/>
                </a:lnTo>
                <a:lnTo>
                  <a:pt x="15208" y="7981"/>
                </a:lnTo>
                <a:lnTo>
                  <a:pt x="14892" y="8030"/>
                </a:lnTo>
                <a:lnTo>
                  <a:pt x="14648" y="8054"/>
                </a:lnTo>
                <a:lnTo>
                  <a:pt x="14381" y="8079"/>
                </a:lnTo>
                <a:lnTo>
                  <a:pt x="14259" y="8103"/>
                </a:lnTo>
                <a:lnTo>
                  <a:pt x="14137" y="8152"/>
                </a:lnTo>
                <a:lnTo>
                  <a:pt x="14040" y="8200"/>
                </a:lnTo>
                <a:lnTo>
                  <a:pt x="13943" y="8298"/>
                </a:lnTo>
                <a:lnTo>
                  <a:pt x="13918" y="8322"/>
                </a:lnTo>
                <a:lnTo>
                  <a:pt x="13918" y="8346"/>
                </a:lnTo>
                <a:lnTo>
                  <a:pt x="13943" y="8395"/>
                </a:lnTo>
                <a:lnTo>
                  <a:pt x="13967" y="8395"/>
                </a:lnTo>
                <a:lnTo>
                  <a:pt x="14089" y="8419"/>
                </a:lnTo>
                <a:lnTo>
                  <a:pt x="14210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32" y="8395"/>
                </a:lnTo>
                <a:lnTo>
                  <a:pt x="15232" y="8857"/>
                </a:lnTo>
                <a:lnTo>
                  <a:pt x="14746" y="8882"/>
                </a:lnTo>
                <a:lnTo>
                  <a:pt x="14527" y="8882"/>
                </a:lnTo>
                <a:lnTo>
                  <a:pt x="14308" y="8906"/>
                </a:lnTo>
                <a:lnTo>
                  <a:pt x="14089" y="8955"/>
                </a:lnTo>
                <a:lnTo>
                  <a:pt x="13991" y="8979"/>
                </a:lnTo>
                <a:lnTo>
                  <a:pt x="13894" y="9028"/>
                </a:lnTo>
                <a:lnTo>
                  <a:pt x="13870" y="9052"/>
                </a:lnTo>
                <a:lnTo>
                  <a:pt x="13894" y="9076"/>
                </a:lnTo>
                <a:lnTo>
                  <a:pt x="13967" y="9125"/>
                </a:lnTo>
                <a:lnTo>
                  <a:pt x="14089" y="9174"/>
                </a:lnTo>
                <a:lnTo>
                  <a:pt x="14308" y="9222"/>
                </a:lnTo>
                <a:lnTo>
                  <a:pt x="14746" y="9222"/>
                </a:lnTo>
                <a:lnTo>
                  <a:pt x="14965" y="9247"/>
                </a:lnTo>
                <a:lnTo>
                  <a:pt x="15208" y="9247"/>
                </a:lnTo>
                <a:lnTo>
                  <a:pt x="15184" y="9465"/>
                </a:lnTo>
                <a:lnTo>
                  <a:pt x="14989" y="9514"/>
                </a:lnTo>
                <a:lnTo>
                  <a:pt x="14746" y="9563"/>
                </a:lnTo>
                <a:lnTo>
                  <a:pt x="14502" y="9660"/>
                </a:lnTo>
                <a:lnTo>
                  <a:pt x="14283" y="9757"/>
                </a:lnTo>
                <a:lnTo>
                  <a:pt x="14064" y="9879"/>
                </a:lnTo>
                <a:lnTo>
                  <a:pt x="14040" y="9903"/>
                </a:lnTo>
                <a:lnTo>
                  <a:pt x="14040" y="9952"/>
                </a:lnTo>
                <a:lnTo>
                  <a:pt x="14064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111" y="9879"/>
                </a:lnTo>
                <a:lnTo>
                  <a:pt x="14989" y="10390"/>
                </a:lnTo>
                <a:lnTo>
                  <a:pt x="14551" y="10463"/>
                </a:lnTo>
                <a:lnTo>
                  <a:pt x="14356" y="10487"/>
                </a:lnTo>
                <a:lnTo>
                  <a:pt x="14186" y="10512"/>
                </a:lnTo>
                <a:lnTo>
                  <a:pt x="14016" y="10560"/>
                </a:lnTo>
                <a:lnTo>
                  <a:pt x="13943" y="10609"/>
                </a:lnTo>
                <a:lnTo>
                  <a:pt x="13870" y="10682"/>
                </a:lnTo>
                <a:lnTo>
                  <a:pt x="13845" y="10731"/>
                </a:lnTo>
                <a:lnTo>
                  <a:pt x="13845" y="10804"/>
                </a:lnTo>
                <a:lnTo>
                  <a:pt x="13894" y="10852"/>
                </a:lnTo>
                <a:lnTo>
                  <a:pt x="13918" y="10901"/>
                </a:lnTo>
                <a:lnTo>
                  <a:pt x="13991" y="10925"/>
                </a:lnTo>
                <a:lnTo>
                  <a:pt x="14089" y="10950"/>
                </a:lnTo>
                <a:lnTo>
                  <a:pt x="14259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502" y="11339"/>
                </a:lnTo>
                <a:lnTo>
                  <a:pt x="14308" y="11315"/>
                </a:lnTo>
                <a:lnTo>
                  <a:pt x="14113" y="11339"/>
                </a:lnTo>
                <a:lnTo>
                  <a:pt x="13918" y="11363"/>
                </a:lnTo>
                <a:lnTo>
                  <a:pt x="13748" y="11436"/>
                </a:lnTo>
                <a:lnTo>
                  <a:pt x="13748" y="11461"/>
                </a:lnTo>
                <a:lnTo>
                  <a:pt x="13748" y="11485"/>
                </a:lnTo>
                <a:lnTo>
                  <a:pt x="13918" y="11558"/>
                </a:lnTo>
                <a:lnTo>
                  <a:pt x="14089" y="11607"/>
                </a:lnTo>
                <a:lnTo>
                  <a:pt x="14454" y="11655"/>
                </a:lnTo>
                <a:lnTo>
                  <a:pt x="14210" y="12069"/>
                </a:lnTo>
                <a:lnTo>
                  <a:pt x="13991" y="12069"/>
                </a:lnTo>
                <a:lnTo>
                  <a:pt x="13748" y="12093"/>
                </a:lnTo>
                <a:lnTo>
                  <a:pt x="13626" y="12069"/>
                </a:lnTo>
                <a:lnTo>
                  <a:pt x="13480" y="12045"/>
                </a:lnTo>
                <a:lnTo>
                  <a:pt x="13359" y="12020"/>
                </a:lnTo>
                <a:lnTo>
                  <a:pt x="13237" y="12020"/>
                </a:lnTo>
                <a:lnTo>
                  <a:pt x="13213" y="12045"/>
                </a:lnTo>
                <a:lnTo>
                  <a:pt x="13188" y="12069"/>
                </a:lnTo>
                <a:lnTo>
                  <a:pt x="13213" y="12166"/>
                </a:lnTo>
                <a:lnTo>
                  <a:pt x="13261" y="12239"/>
                </a:lnTo>
                <a:lnTo>
                  <a:pt x="13334" y="12312"/>
                </a:lnTo>
                <a:lnTo>
                  <a:pt x="13432" y="12361"/>
                </a:lnTo>
                <a:lnTo>
                  <a:pt x="13553" y="12385"/>
                </a:lnTo>
                <a:lnTo>
                  <a:pt x="13675" y="12410"/>
                </a:lnTo>
                <a:lnTo>
                  <a:pt x="13943" y="12434"/>
                </a:lnTo>
                <a:lnTo>
                  <a:pt x="13602" y="12823"/>
                </a:lnTo>
                <a:lnTo>
                  <a:pt x="13091" y="12726"/>
                </a:lnTo>
                <a:lnTo>
                  <a:pt x="12872" y="12677"/>
                </a:lnTo>
                <a:lnTo>
                  <a:pt x="12750" y="12677"/>
                </a:lnTo>
                <a:lnTo>
                  <a:pt x="12629" y="12702"/>
                </a:lnTo>
                <a:lnTo>
                  <a:pt x="12604" y="12726"/>
                </a:lnTo>
                <a:lnTo>
                  <a:pt x="12604" y="12775"/>
                </a:lnTo>
                <a:lnTo>
                  <a:pt x="12629" y="12848"/>
                </a:lnTo>
                <a:lnTo>
                  <a:pt x="12677" y="12921"/>
                </a:lnTo>
                <a:lnTo>
                  <a:pt x="12750" y="12969"/>
                </a:lnTo>
                <a:lnTo>
                  <a:pt x="12848" y="13018"/>
                </a:lnTo>
                <a:lnTo>
                  <a:pt x="13042" y="13115"/>
                </a:lnTo>
                <a:lnTo>
                  <a:pt x="13261" y="13164"/>
                </a:lnTo>
                <a:lnTo>
                  <a:pt x="13115" y="13286"/>
                </a:lnTo>
                <a:lnTo>
                  <a:pt x="13067" y="13286"/>
                </a:lnTo>
                <a:lnTo>
                  <a:pt x="12604" y="13261"/>
                </a:lnTo>
                <a:lnTo>
                  <a:pt x="12361" y="13213"/>
                </a:lnTo>
                <a:lnTo>
                  <a:pt x="12239" y="13188"/>
                </a:lnTo>
                <a:lnTo>
                  <a:pt x="12118" y="13188"/>
                </a:lnTo>
                <a:lnTo>
                  <a:pt x="12045" y="13213"/>
                </a:lnTo>
                <a:lnTo>
                  <a:pt x="11996" y="13261"/>
                </a:lnTo>
                <a:lnTo>
                  <a:pt x="11996" y="13334"/>
                </a:lnTo>
                <a:lnTo>
                  <a:pt x="12020" y="13383"/>
                </a:lnTo>
                <a:lnTo>
                  <a:pt x="12142" y="13505"/>
                </a:lnTo>
                <a:lnTo>
                  <a:pt x="12312" y="13578"/>
                </a:lnTo>
                <a:lnTo>
                  <a:pt x="12483" y="13626"/>
                </a:lnTo>
                <a:lnTo>
                  <a:pt x="12677" y="13651"/>
                </a:lnTo>
                <a:lnTo>
                  <a:pt x="12239" y="13943"/>
                </a:lnTo>
                <a:lnTo>
                  <a:pt x="12166" y="13918"/>
                </a:lnTo>
                <a:lnTo>
                  <a:pt x="11704" y="13821"/>
                </a:lnTo>
                <a:lnTo>
                  <a:pt x="11485" y="13772"/>
                </a:lnTo>
                <a:lnTo>
                  <a:pt x="11266" y="13724"/>
                </a:lnTo>
                <a:lnTo>
                  <a:pt x="11242" y="13748"/>
                </a:lnTo>
                <a:lnTo>
                  <a:pt x="11217" y="13748"/>
                </a:lnTo>
                <a:lnTo>
                  <a:pt x="11217" y="13821"/>
                </a:lnTo>
                <a:lnTo>
                  <a:pt x="11266" y="13894"/>
                </a:lnTo>
                <a:lnTo>
                  <a:pt x="11315" y="13967"/>
                </a:lnTo>
                <a:lnTo>
                  <a:pt x="11461" y="14064"/>
                </a:lnTo>
                <a:lnTo>
                  <a:pt x="11631" y="14137"/>
                </a:lnTo>
                <a:lnTo>
                  <a:pt x="11801" y="14210"/>
                </a:lnTo>
                <a:lnTo>
                  <a:pt x="11461" y="14381"/>
                </a:lnTo>
                <a:lnTo>
                  <a:pt x="11388" y="14332"/>
                </a:lnTo>
                <a:lnTo>
                  <a:pt x="11339" y="14308"/>
                </a:lnTo>
                <a:lnTo>
                  <a:pt x="11193" y="14259"/>
                </a:lnTo>
                <a:lnTo>
                  <a:pt x="10901" y="14235"/>
                </a:lnTo>
                <a:lnTo>
                  <a:pt x="10658" y="14210"/>
                </a:lnTo>
                <a:lnTo>
                  <a:pt x="10512" y="14210"/>
                </a:lnTo>
                <a:lnTo>
                  <a:pt x="10390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415" y="14381"/>
                </a:lnTo>
                <a:lnTo>
                  <a:pt x="10488" y="14478"/>
                </a:lnTo>
                <a:lnTo>
                  <a:pt x="10634" y="14551"/>
                </a:lnTo>
                <a:lnTo>
                  <a:pt x="10731" y="14575"/>
                </a:lnTo>
                <a:lnTo>
                  <a:pt x="10901" y="14624"/>
                </a:lnTo>
                <a:lnTo>
                  <a:pt x="10512" y="14746"/>
                </a:lnTo>
                <a:lnTo>
                  <a:pt x="10317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6" y="14600"/>
                </a:lnTo>
                <a:lnTo>
                  <a:pt x="9709" y="14648"/>
                </a:lnTo>
                <a:lnTo>
                  <a:pt x="9685" y="14673"/>
                </a:lnTo>
                <a:lnTo>
                  <a:pt x="9685" y="14721"/>
                </a:lnTo>
                <a:lnTo>
                  <a:pt x="9733" y="14794"/>
                </a:lnTo>
                <a:lnTo>
                  <a:pt x="9806" y="14843"/>
                </a:lnTo>
                <a:lnTo>
                  <a:pt x="9952" y="14916"/>
                </a:lnTo>
                <a:lnTo>
                  <a:pt x="9636" y="14989"/>
                </a:lnTo>
                <a:lnTo>
                  <a:pt x="9587" y="14940"/>
                </a:lnTo>
                <a:lnTo>
                  <a:pt x="9539" y="14916"/>
                </a:lnTo>
                <a:lnTo>
                  <a:pt x="9441" y="14867"/>
                </a:lnTo>
                <a:lnTo>
                  <a:pt x="9247" y="14843"/>
                </a:lnTo>
                <a:lnTo>
                  <a:pt x="9149" y="14843"/>
                </a:lnTo>
                <a:lnTo>
                  <a:pt x="9052" y="14867"/>
                </a:lnTo>
                <a:lnTo>
                  <a:pt x="9028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3" y="15062"/>
                </a:lnTo>
                <a:lnTo>
                  <a:pt x="9028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521" y="15062"/>
                </a:lnTo>
                <a:lnTo>
                  <a:pt x="6156" y="14989"/>
                </a:lnTo>
                <a:lnTo>
                  <a:pt x="5816" y="14916"/>
                </a:lnTo>
                <a:lnTo>
                  <a:pt x="5475" y="14819"/>
                </a:lnTo>
                <a:lnTo>
                  <a:pt x="5134" y="14697"/>
                </a:lnTo>
                <a:lnTo>
                  <a:pt x="4818" y="14575"/>
                </a:lnTo>
                <a:lnTo>
                  <a:pt x="4477" y="14405"/>
                </a:lnTo>
                <a:lnTo>
                  <a:pt x="4161" y="14259"/>
                </a:lnTo>
                <a:lnTo>
                  <a:pt x="3869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42" y="13456"/>
                </a:lnTo>
                <a:lnTo>
                  <a:pt x="2799" y="13237"/>
                </a:lnTo>
                <a:lnTo>
                  <a:pt x="2555" y="12994"/>
                </a:lnTo>
                <a:lnTo>
                  <a:pt x="2336" y="12775"/>
                </a:lnTo>
                <a:lnTo>
                  <a:pt x="2117" y="12507"/>
                </a:lnTo>
                <a:lnTo>
                  <a:pt x="1923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49" y="10195"/>
                </a:lnTo>
                <a:lnTo>
                  <a:pt x="901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803" y="7397"/>
                </a:lnTo>
                <a:lnTo>
                  <a:pt x="852" y="6862"/>
                </a:lnTo>
                <a:lnTo>
                  <a:pt x="974" y="6351"/>
                </a:lnTo>
                <a:lnTo>
                  <a:pt x="1095" y="5840"/>
                </a:lnTo>
                <a:lnTo>
                  <a:pt x="1290" y="5353"/>
                </a:lnTo>
                <a:lnTo>
                  <a:pt x="1412" y="5061"/>
                </a:lnTo>
                <a:lnTo>
                  <a:pt x="1582" y="4745"/>
                </a:lnTo>
                <a:lnTo>
                  <a:pt x="1777" y="4404"/>
                </a:lnTo>
                <a:lnTo>
                  <a:pt x="2020" y="4064"/>
                </a:lnTo>
                <a:lnTo>
                  <a:pt x="2288" y="3699"/>
                </a:lnTo>
                <a:lnTo>
                  <a:pt x="2580" y="3334"/>
                </a:lnTo>
                <a:lnTo>
                  <a:pt x="2920" y="2944"/>
                </a:lnTo>
                <a:lnTo>
                  <a:pt x="3285" y="2604"/>
                </a:lnTo>
                <a:lnTo>
                  <a:pt x="3674" y="2263"/>
                </a:lnTo>
                <a:lnTo>
                  <a:pt x="4088" y="1922"/>
                </a:lnTo>
                <a:lnTo>
                  <a:pt x="4550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59" y="974"/>
                </a:lnTo>
                <a:lnTo>
                  <a:pt x="6327" y="925"/>
                </a:lnTo>
                <a:lnTo>
                  <a:pt x="6594" y="876"/>
                </a:lnTo>
                <a:lnTo>
                  <a:pt x="6886" y="828"/>
                </a:lnTo>
                <a:lnTo>
                  <a:pt x="7178" y="803"/>
                </a:lnTo>
                <a:lnTo>
                  <a:pt x="7543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2" y="25"/>
                </a:lnTo>
                <a:lnTo>
                  <a:pt x="7397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81" y="146"/>
                </a:lnTo>
                <a:lnTo>
                  <a:pt x="5864" y="219"/>
                </a:lnTo>
                <a:lnTo>
                  <a:pt x="5548" y="317"/>
                </a:lnTo>
                <a:lnTo>
                  <a:pt x="5232" y="438"/>
                </a:lnTo>
                <a:lnTo>
                  <a:pt x="4940" y="560"/>
                </a:lnTo>
                <a:lnTo>
                  <a:pt x="4331" y="876"/>
                </a:lnTo>
                <a:lnTo>
                  <a:pt x="3772" y="1217"/>
                </a:lnTo>
                <a:lnTo>
                  <a:pt x="3236" y="1606"/>
                </a:lnTo>
                <a:lnTo>
                  <a:pt x="2774" y="1995"/>
                </a:lnTo>
                <a:lnTo>
                  <a:pt x="2507" y="2239"/>
                </a:lnTo>
                <a:lnTo>
                  <a:pt x="2263" y="2482"/>
                </a:lnTo>
                <a:lnTo>
                  <a:pt x="2044" y="2725"/>
                </a:lnTo>
                <a:lnTo>
                  <a:pt x="1825" y="2993"/>
                </a:lnTo>
                <a:lnTo>
                  <a:pt x="1655" y="3261"/>
                </a:lnTo>
                <a:lnTo>
                  <a:pt x="1460" y="3528"/>
                </a:lnTo>
                <a:lnTo>
                  <a:pt x="1144" y="4088"/>
                </a:lnTo>
                <a:lnTo>
                  <a:pt x="876" y="4696"/>
                </a:lnTo>
                <a:lnTo>
                  <a:pt x="633" y="5305"/>
                </a:lnTo>
                <a:lnTo>
                  <a:pt x="414" y="5962"/>
                </a:lnTo>
                <a:lnTo>
                  <a:pt x="219" y="6643"/>
                </a:lnTo>
                <a:lnTo>
                  <a:pt x="146" y="7008"/>
                </a:lnTo>
                <a:lnTo>
                  <a:pt x="73" y="7373"/>
                </a:lnTo>
                <a:lnTo>
                  <a:pt x="25" y="7738"/>
                </a:lnTo>
                <a:lnTo>
                  <a:pt x="25" y="8103"/>
                </a:lnTo>
                <a:lnTo>
                  <a:pt x="0" y="8468"/>
                </a:lnTo>
                <a:lnTo>
                  <a:pt x="25" y="8809"/>
                </a:lnTo>
                <a:lnTo>
                  <a:pt x="73" y="9174"/>
                </a:lnTo>
                <a:lnTo>
                  <a:pt x="122" y="9514"/>
                </a:lnTo>
                <a:lnTo>
                  <a:pt x="195" y="9879"/>
                </a:lnTo>
                <a:lnTo>
                  <a:pt x="292" y="10220"/>
                </a:lnTo>
                <a:lnTo>
                  <a:pt x="390" y="10560"/>
                </a:lnTo>
                <a:lnTo>
                  <a:pt x="511" y="10901"/>
                </a:lnTo>
                <a:lnTo>
                  <a:pt x="657" y="11242"/>
                </a:lnTo>
                <a:lnTo>
                  <a:pt x="828" y="11582"/>
                </a:lnTo>
                <a:lnTo>
                  <a:pt x="1168" y="12264"/>
                </a:lnTo>
                <a:lnTo>
                  <a:pt x="1412" y="12629"/>
                </a:lnTo>
                <a:lnTo>
                  <a:pt x="1655" y="12994"/>
                </a:lnTo>
                <a:lnTo>
                  <a:pt x="1898" y="13334"/>
                </a:lnTo>
                <a:lnTo>
                  <a:pt x="2166" y="13651"/>
                </a:lnTo>
                <a:lnTo>
                  <a:pt x="2458" y="13943"/>
                </a:lnTo>
                <a:lnTo>
                  <a:pt x="2750" y="14235"/>
                </a:lnTo>
                <a:lnTo>
                  <a:pt x="3066" y="14502"/>
                </a:lnTo>
                <a:lnTo>
                  <a:pt x="3382" y="14746"/>
                </a:lnTo>
                <a:lnTo>
                  <a:pt x="3723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818" y="15500"/>
                </a:lnTo>
                <a:lnTo>
                  <a:pt x="5207" y="15622"/>
                </a:lnTo>
                <a:lnTo>
                  <a:pt x="5597" y="15743"/>
                </a:lnTo>
                <a:lnTo>
                  <a:pt x="6010" y="15816"/>
                </a:lnTo>
                <a:lnTo>
                  <a:pt x="6448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76" y="15914"/>
                </a:lnTo>
                <a:lnTo>
                  <a:pt x="8590" y="15889"/>
                </a:lnTo>
                <a:lnTo>
                  <a:pt x="9028" y="15841"/>
                </a:lnTo>
                <a:lnTo>
                  <a:pt x="9441" y="15768"/>
                </a:lnTo>
                <a:lnTo>
                  <a:pt x="9855" y="15670"/>
                </a:lnTo>
                <a:lnTo>
                  <a:pt x="10269" y="15573"/>
                </a:lnTo>
                <a:lnTo>
                  <a:pt x="10682" y="15451"/>
                </a:lnTo>
                <a:lnTo>
                  <a:pt x="11071" y="15305"/>
                </a:lnTo>
                <a:lnTo>
                  <a:pt x="11461" y="15135"/>
                </a:lnTo>
                <a:lnTo>
                  <a:pt x="11850" y="14940"/>
                </a:lnTo>
                <a:lnTo>
                  <a:pt x="12215" y="14721"/>
                </a:lnTo>
                <a:lnTo>
                  <a:pt x="12580" y="14478"/>
                </a:lnTo>
                <a:lnTo>
                  <a:pt x="12945" y="14235"/>
                </a:lnTo>
                <a:lnTo>
                  <a:pt x="13286" y="13943"/>
                </a:lnTo>
                <a:lnTo>
                  <a:pt x="13602" y="13651"/>
                </a:lnTo>
                <a:lnTo>
                  <a:pt x="13918" y="13334"/>
                </a:lnTo>
                <a:lnTo>
                  <a:pt x="14186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59" y="11582"/>
                </a:lnTo>
                <a:lnTo>
                  <a:pt x="15159" y="11534"/>
                </a:lnTo>
                <a:lnTo>
                  <a:pt x="15354" y="11096"/>
                </a:lnTo>
                <a:lnTo>
                  <a:pt x="15524" y="10658"/>
                </a:lnTo>
                <a:lnTo>
                  <a:pt x="15646" y="10195"/>
                </a:lnTo>
                <a:lnTo>
                  <a:pt x="15743" y="9733"/>
                </a:lnTo>
                <a:lnTo>
                  <a:pt x="15768" y="9709"/>
                </a:lnTo>
                <a:lnTo>
                  <a:pt x="15792" y="9684"/>
                </a:lnTo>
                <a:lnTo>
                  <a:pt x="15792" y="9636"/>
                </a:lnTo>
                <a:lnTo>
                  <a:pt x="15792" y="9611"/>
                </a:lnTo>
                <a:lnTo>
                  <a:pt x="15768" y="9563"/>
                </a:lnTo>
                <a:lnTo>
                  <a:pt x="15816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41" y="7957"/>
                </a:lnTo>
                <a:lnTo>
                  <a:pt x="15743" y="7105"/>
                </a:lnTo>
                <a:lnTo>
                  <a:pt x="15695" y="6667"/>
                </a:lnTo>
                <a:lnTo>
                  <a:pt x="15622" y="6254"/>
                </a:lnTo>
                <a:lnTo>
                  <a:pt x="15524" y="5840"/>
                </a:lnTo>
                <a:lnTo>
                  <a:pt x="15427" y="5426"/>
                </a:lnTo>
                <a:lnTo>
                  <a:pt x="15305" y="5013"/>
                </a:lnTo>
                <a:lnTo>
                  <a:pt x="15159" y="4623"/>
                </a:lnTo>
                <a:lnTo>
                  <a:pt x="15013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4" y="2458"/>
                </a:lnTo>
                <a:lnTo>
                  <a:pt x="13602" y="2141"/>
                </a:lnTo>
                <a:lnTo>
                  <a:pt x="13286" y="1849"/>
                </a:lnTo>
                <a:lnTo>
                  <a:pt x="12994" y="1582"/>
                </a:lnTo>
                <a:lnTo>
                  <a:pt x="12653" y="1363"/>
                </a:lnTo>
                <a:lnTo>
                  <a:pt x="12312" y="1144"/>
                </a:lnTo>
                <a:lnTo>
                  <a:pt x="11972" y="949"/>
                </a:lnTo>
                <a:lnTo>
                  <a:pt x="11607" y="779"/>
                </a:lnTo>
                <a:lnTo>
                  <a:pt x="11242" y="609"/>
                </a:lnTo>
                <a:lnTo>
                  <a:pt x="10853" y="487"/>
                </a:lnTo>
                <a:lnTo>
                  <a:pt x="10488" y="365"/>
                </a:lnTo>
                <a:lnTo>
                  <a:pt x="10123" y="268"/>
                </a:lnTo>
                <a:lnTo>
                  <a:pt x="9733" y="171"/>
                </a:lnTo>
                <a:lnTo>
                  <a:pt x="9344" y="98"/>
                </a:lnTo>
                <a:lnTo>
                  <a:pt x="8955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" name="Google Shape;603;p47"/>
          <p:cNvSpPr/>
          <p:nvPr/>
        </p:nvSpPr>
        <p:spPr>
          <a:xfrm>
            <a:off x="6075948" y="4289351"/>
            <a:ext cx="360039" cy="460550"/>
          </a:xfrm>
          <a:custGeom>
            <a:avLst/>
            <a:gdLst/>
            <a:ahLst/>
            <a:cxnLst/>
            <a:rect l="l" t="t" r="r" b="b"/>
            <a:pathLst>
              <a:path w="16474" h="21073" extrusionOk="0">
                <a:moveTo>
                  <a:pt x="15330" y="779"/>
                </a:moveTo>
                <a:lnTo>
                  <a:pt x="15525" y="950"/>
                </a:lnTo>
                <a:lnTo>
                  <a:pt x="15671" y="1120"/>
                </a:lnTo>
                <a:lnTo>
                  <a:pt x="15428" y="1266"/>
                </a:lnTo>
                <a:lnTo>
                  <a:pt x="15209" y="1387"/>
                </a:lnTo>
                <a:lnTo>
                  <a:pt x="14917" y="1582"/>
                </a:lnTo>
                <a:lnTo>
                  <a:pt x="14625" y="1777"/>
                </a:lnTo>
                <a:lnTo>
                  <a:pt x="14187" y="1777"/>
                </a:lnTo>
                <a:lnTo>
                  <a:pt x="13773" y="1752"/>
                </a:lnTo>
                <a:lnTo>
                  <a:pt x="14235" y="1460"/>
                </a:lnTo>
                <a:lnTo>
                  <a:pt x="14819" y="1120"/>
                </a:lnTo>
                <a:lnTo>
                  <a:pt x="15038" y="1023"/>
                </a:lnTo>
                <a:lnTo>
                  <a:pt x="15160" y="974"/>
                </a:lnTo>
                <a:lnTo>
                  <a:pt x="15257" y="925"/>
                </a:lnTo>
                <a:lnTo>
                  <a:pt x="15330" y="852"/>
                </a:lnTo>
                <a:lnTo>
                  <a:pt x="15330" y="779"/>
                </a:lnTo>
                <a:close/>
                <a:moveTo>
                  <a:pt x="15817" y="1485"/>
                </a:moveTo>
                <a:lnTo>
                  <a:pt x="15890" y="1679"/>
                </a:lnTo>
                <a:lnTo>
                  <a:pt x="15914" y="1898"/>
                </a:lnTo>
                <a:lnTo>
                  <a:pt x="15744" y="1971"/>
                </a:lnTo>
                <a:lnTo>
                  <a:pt x="15574" y="2044"/>
                </a:lnTo>
                <a:lnTo>
                  <a:pt x="15257" y="2215"/>
                </a:lnTo>
                <a:lnTo>
                  <a:pt x="15111" y="2312"/>
                </a:lnTo>
                <a:lnTo>
                  <a:pt x="14941" y="2409"/>
                </a:lnTo>
                <a:lnTo>
                  <a:pt x="14941" y="2409"/>
                </a:lnTo>
                <a:lnTo>
                  <a:pt x="14965" y="2117"/>
                </a:lnTo>
                <a:lnTo>
                  <a:pt x="14990" y="1996"/>
                </a:lnTo>
                <a:lnTo>
                  <a:pt x="14990" y="1898"/>
                </a:lnTo>
                <a:lnTo>
                  <a:pt x="15209" y="1777"/>
                </a:lnTo>
                <a:lnTo>
                  <a:pt x="15525" y="1631"/>
                </a:lnTo>
                <a:lnTo>
                  <a:pt x="15817" y="1485"/>
                </a:lnTo>
                <a:close/>
                <a:moveTo>
                  <a:pt x="15963" y="2239"/>
                </a:moveTo>
                <a:lnTo>
                  <a:pt x="15963" y="2774"/>
                </a:lnTo>
                <a:lnTo>
                  <a:pt x="15914" y="2799"/>
                </a:lnTo>
                <a:lnTo>
                  <a:pt x="15695" y="2896"/>
                </a:lnTo>
                <a:lnTo>
                  <a:pt x="15476" y="2993"/>
                </a:lnTo>
                <a:lnTo>
                  <a:pt x="14917" y="3285"/>
                </a:lnTo>
                <a:lnTo>
                  <a:pt x="14941" y="2774"/>
                </a:lnTo>
                <a:lnTo>
                  <a:pt x="15233" y="2604"/>
                </a:lnTo>
                <a:lnTo>
                  <a:pt x="15525" y="2409"/>
                </a:lnTo>
                <a:lnTo>
                  <a:pt x="15744" y="2312"/>
                </a:lnTo>
                <a:lnTo>
                  <a:pt x="15963" y="2239"/>
                </a:lnTo>
                <a:close/>
                <a:moveTo>
                  <a:pt x="15939" y="3115"/>
                </a:moveTo>
                <a:lnTo>
                  <a:pt x="15914" y="3577"/>
                </a:lnTo>
                <a:lnTo>
                  <a:pt x="15647" y="3699"/>
                </a:lnTo>
                <a:lnTo>
                  <a:pt x="15403" y="3821"/>
                </a:lnTo>
                <a:lnTo>
                  <a:pt x="14917" y="4113"/>
                </a:lnTo>
                <a:lnTo>
                  <a:pt x="14917" y="3553"/>
                </a:lnTo>
                <a:lnTo>
                  <a:pt x="15087" y="3504"/>
                </a:lnTo>
                <a:lnTo>
                  <a:pt x="15233" y="3431"/>
                </a:lnTo>
                <a:lnTo>
                  <a:pt x="15549" y="3285"/>
                </a:lnTo>
                <a:lnTo>
                  <a:pt x="15744" y="3212"/>
                </a:lnTo>
                <a:lnTo>
                  <a:pt x="15939" y="3115"/>
                </a:lnTo>
                <a:close/>
                <a:moveTo>
                  <a:pt x="15866" y="3942"/>
                </a:moveTo>
                <a:lnTo>
                  <a:pt x="15841" y="4429"/>
                </a:lnTo>
                <a:lnTo>
                  <a:pt x="15574" y="4575"/>
                </a:lnTo>
                <a:lnTo>
                  <a:pt x="15330" y="4697"/>
                </a:lnTo>
                <a:lnTo>
                  <a:pt x="15136" y="4818"/>
                </a:lnTo>
                <a:lnTo>
                  <a:pt x="14965" y="4964"/>
                </a:lnTo>
                <a:lnTo>
                  <a:pt x="14892" y="5013"/>
                </a:lnTo>
                <a:lnTo>
                  <a:pt x="14917" y="4405"/>
                </a:lnTo>
                <a:lnTo>
                  <a:pt x="15160" y="4307"/>
                </a:lnTo>
                <a:lnTo>
                  <a:pt x="15403" y="4186"/>
                </a:lnTo>
                <a:lnTo>
                  <a:pt x="15647" y="4064"/>
                </a:lnTo>
                <a:lnTo>
                  <a:pt x="15866" y="3942"/>
                </a:lnTo>
                <a:close/>
                <a:moveTo>
                  <a:pt x="15841" y="4794"/>
                </a:moveTo>
                <a:lnTo>
                  <a:pt x="15841" y="5329"/>
                </a:lnTo>
                <a:lnTo>
                  <a:pt x="15525" y="5500"/>
                </a:lnTo>
                <a:lnTo>
                  <a:pt x="15209" y="5670"/>
                </a:lnTo>
                <a:lnTo>
                  <a:pt x="14892" y="5865"/>
                </a:lnTo>
                <a:lnTo>
                  <a:pt x="14892" y="5256"/>
                </a:lnTo>
                <a:lnTo>
                  <a:pt x="15038" y="5208"/>
                </a:lnTo>
                <a:lnTo>
                  <a:pt x="15403" y="5013"/>
                </a:lnTo>
                <a:lnTo>
                  <a:pt x="15622" y="4891"/>
                </a:lnTo>
                <a:lnTo>
                  <a:pt x="15841" y="4794"/>
                </a:lnTo>
                <a:close/>
                <a:moveTo>
                  <a:pt x="15841" y="5694"/>
                </a:moveTo>
                <a:lnTo>
                  <a:pt x="15841" y="6230"/>
                </a:lnTo>
                <a:lnTo>
                  <a:pt x="15598" y="6376"/>
                </a:lnTo>
                <a:lnTo>
                  <a:pt x="15379" y="6497"/>
                </a:lnTo>
                <a:lnTo>
                  <a:pt x="15136" y="6668"/>
                </a:lnTo>
                <a:lnTo>
                  <a:pt x="15014" y="6765"/>
                </a:lnTo>
                <a:lnTo>
                  <a:pt x="14892" y="6862"/>
                </a:lnTo>
                <a:lnTo>
                  <a:pt x="14892" y="6181"/>
                </a:lnTo>
                <a:lnTo>
                  <a:pt x="15087" y="6108"/>
                </a:lnTo>
                <a:lnTo>
                  <a:pt x="15282" y="6011"/>
                </a:lnTo>
                <a:lnTo>
                  <a:pt x="15841" y="5694"/>
                </a:lnTo>
                <a:close/>
                <a:moveTo>
                  <a:pt x="15817" y="6692"/>
                </a:moveTo>
                <a:lnTo>
                  <a:pt x="15817" y="7179"/>
                </a:lnTo>
                <a:lnTo>
                  <a:pt x="15282" y="7422"/>
                </a:lnTo>
                <a:lnTo>
                  <a:pt x="15087" y="7495"/>
                </a:lnTo>
                <a:lnTo>
                  <a:pt x="14892" y="7592"/>
                </a:lnTo>
                <a:lnTo>
                  <a:pt x="14892" y="7057"/>
                </a:lnTo>
                <a:lnTo>
                  <a:pt x="15038" y="7033"/>
                </a:lnTo>
                <a:lnTo>
                  <a:pt x="15184" y="6984"/>
                </a:lnTo>
                <a:lnTo>
                  <a:pt x="15476" y="6838"/>
                </a:lnTo>
                <a:lnTo>
                  <a:pt x="15817" y="6692"/>
                </a:lnTo>
                <a:close/>
                <a:moveTo>
                  <a:pt x="15817" y="7617"/>
                </a:moveTo>
                <a:lnTo>
                  <a:pt x="15817" y="8079"/>
                </a:lnTo>
                <a:lnTo>
                  <a:pt x="15355" y="8298"/>
                </a:lnTo>
                <a:lnTo>
                  <a:pt x="15136" y="8420"/>
                </a:lnTo>
                <a:lnTo>
                  <a:pt x="14917" y="8566"/>
                </a:lnTo>
                <a:lnTo>
                  <a:pt x="14892" y="7933"/>
                </a:lnTo>
                <a:lnTo>
                  <a:pt x="15111" y="7884"/>
                </a:lnTo>
                <a:lnTo>
                  <a:pt x="15330" y="7811"/>
                </a:lnTo>
                <a:lnTo>
                  <a:pt x="15817" y="7617"/>
                </a:lnTo>
                <a:close/>
                <a:moveTo>
                  <a:pt x="15817" y="8420"/>
                </a:moveTo>
                <a:lnTo>
                  <a:pt x="15817" y="8931"/>
                </a:lnTo>
                <a:lnTo>
                  <a:pt x="15720" y="8955"/>
                </a:lnTo>
                <a:lnTo>
                  <a:pt x="15598" y="9004"/>
                </a:lnTo>
                <a:lnTo>
                  <a:pt x="15452" y="9101"/>
                </a:lnTo>
                <a:lnTo>
                  <a:pt x="15184" y="9271"/>
                </a:lnTo>
                <a:lnTo>
                  <a:pt x="15038" y="9368"/>
                </a:lnTo>
                <a:lnTo>
                  <a:pt x="14917" y="9490"/>
                </a:lnTo>
                <a:lnTo>
                  <a:pt x="14917" y="8882"/>
                </a:lnTo>
                <a:lnTo>
                  <a:pt x="15160" y="8760"/>
                </a:lnTo>
                <a:lnTo>
                  <a:pt x="15817" y="8420"/>
                </a:lnTo>
                <a:close/>
                <a:moveTo>
                  <a:pt x="15817" y="9295"/>
                </a:moveTo>
                <a:lnTo>
                  <a:pt x="15817" y="9782"/>
                </a:lnTo>
                <a:lnTo>
                  <a:pt x="15574" y="9904"/>
                </a:lnTo>
                <a:lnTo>
                  <a:pt x="15355" y="10025"/>
                </a:lnTo>
                <a:lnTo>
                  <a:pt x="15136" y="10147"/>
                </a:lnTo>
                <a:lnTo>
                  <a:pt x="14917" y="10269"/>
                </a:lnTo>
                <a:lnTo>
                  <a:pt x="14917" y="9782"/>
                </a:lnTo>
                <a:lnTo>
                  <a:pt x="15111" y="9709"/>
                </a:lnTo>
                <a:lnTo>
                  <a:pt x="15282" y="9612"/>
                </a:lnTo>
                <a:lnTo>
                  <a:pt x="15622" y="9393"/>
                </a:lnTo>
                <a:lnTo>
                  <a:pt x="15817" y="9295"/>
                </a:lnTo>
                <a:close/>
                <a:moveTo>
                  <a:pt x="15817" y="10244"/>
                </a:moveTo>
                <a:lnTo>
                  <a:pt x="15817" y="10634"/>
                </a:lnTo>
                <a:lnTo>
                  <a:pt x="15574" y="10804"/>
                </a:lnTo>
                <a:lnTo>
                  <a:pt x="15403" y="10950"/>
                </a:lnTo>
                <a:lnTo>
                  <a:pt x="14941" y="11242"/>
                </a:lnTo>
                <a:lnTo>
                  <a:pt x="14917" y="10682"/>
                </a:lnTo>
                <a:lnTo>
                  <a:pt x="15087" y="10609"/>
                </a:lnTo>
                <a:lnTo>
                  <a:pt x="15257" y="10536"/>
                </a:lnTo>
                <a:lnTo>
                  <a:pt x="15549" y="10366"/>
                </a:lnTo>
                <a:lnTo>
                  <a:pt x="15817" y="10244"/>
                </a:lnTo>
                <a:close/>
                <a:moveTo>
                  <a:pt x="15817" y="11145"/>
                </a:moveTo>
                <a:lnTo>
                  <a:pt x="15817" y="11850"/>
                </a:lnTo>
                <a:lnTo>
                  <a:pt x="15622" y="11972"/>
                </a:lnTo>
                <a:lnTo>
                  <a:pt x="15501" y="12069"/>
                </a:lnTo>
                <a:lnTo>
                  <a:pt x="14965" y="12459"/>
                </a:lnTo>
                <a:lnTo>
                  <a:pt x="14941" y="11656"/>
                </a:lnTo>
                <a:lnTo>
                  <a:pt x="15111" y="11583"/>
                </a:lnTo>
                <a:lnTo>
                  <a:pt x="15282" y="11485"/>
                </a:lnTo>
                <a:lnTo>
                  <a:pt x="15598" y="11291"/>
                </a:lnTo>
                <a:lnTo>
                  <a:pt x="15817" y="11145"/>
                </a:lnTo>
                <a:close/>
                <a:moveTo>
                  <a:pt x="15817" y="12337"/>
                </a:moveTo>
                <a:lnTo>
                  <a:pt x="15817" y="13091"/>
                </a:lnTo>
                <a:lnTo>
                  <a:pt x="15549" y="13237"/>
                </a:lnTo>
                <a:lnTo>
                  <a:pt x="15282" y="13432"/>
                </a:lnTo>
                <a:lnTo>
                  <a:pt x="15136" y="13529"/>
                </a:lnTo>
                <a:lnTo>
                  <a:pt x="14965" y="13651"/>
                </a:lnTo>
                <a:lnTo>
                  <a:pt x="14965" y="12872"/>
                </a:lnTo>
                <a:lnTo>
                  <a:pt x="15136" y="12775"/>
                </a:lnTo>
                <a:lnTo>
                  <a:pt x="15282" y="12702"/>
                </a:lnTo>
                <a:lnTo>
                  <a:pt x="15574" y="12507"/>
                </a:lnTo>
                <a:lnTo>
                  <a:pt x="15817" y="12337"/>
                </a:lnTo>
                <a:close/>
                <a:moveTo>
                  <a:pt x="15817" y="13481"/>
                </a:moveTo>
                <a:lnTo>
                  <a:pt x="15841" y="13919"/>
                </a:lnTo>
                <a:lnTo>
                  <a:pt x="15452" y="14138"/>
                </a:lnTo>
                <a:lnTo>
                  <a:pt x="15087" y="14405"/>
                </a:lnTo>
                <a:lnTo>
                  <a:pt x="14990" y="14478"/>
                </a:lnTo>
                <a:lnTo>
                  <a:pt x="14965" y="13992"/>
                </a:lnTo>
                <a:lnTo>
                  <a:pt x="15209" y="13870"/>
                </a:lnTo>
                <a:lnTo>
                  <a:pt x="15403" y="13748"/>
                </a:lnTo>
                <a:lnTo>
                  <a:pt x="15817" y="13481"/>
                </a:lnTo>
                <a:close/>
                <a:moveTo>
                  <a:pt x="15841" y="14381"/>
                </a:moveTo>
                <a:lnTo>
                  <a:pt x="15866" y="14795"/>
                </a:lnTo>
                <a:lnTo>
                  <a:pt x="15720" y="14868"/>
                </a:lnTo>
                <a:lnTo>
                  <a:pt x="15598" y="14965"/>
                </a:lnTo>
                <a:lnTo>
                  <a:pt x="15355" y="15135"/>
                </a:lnTo>
                <a:lnTo>
                  <a:pt x="14990" y="15354"/>
                </a:lnTo>
                <a:lnTo>
                  <a:pt x="14990" y="14941"/>
                </a:lnTo>
                <a:lnTo>
                  <a:pt x="15160" y="14843"/>
                </a:lnTo>
                <a:lnTo>
                  <a:pt x="15330" y="14722"/>
                </a:lnTo>
                <a:lnTo>
                  <a:pt x="15622" y="14503"/>
                </a:lnTo>
                <a:lnTo>
                  <a:pt x="15841" y="14381"/>
                </a:lnTo>
                <a:close/>
                <a:moveTo>
                  <a:pt x="15866" y="15330"/>
                </a:moveTo>
                <a:lnTo>
                  <a:pt x="15890" y="15865"/>
                </a:lnTo>
                <a:lnTo>
                  <a:pt x="15866" y="15865"/>
                </a:lnTo>
                <a:lnTo>
                  <a:pt x="15695" y="15914"/>
                </a:lnTo>
                <a:lnTo>
                  <a:pt x="15549" y="15963"/>
                </a:lnTo>
                <a:lnTo>
                  <a:pt x="15257" y="16157"/>
                </a:lnTo>
                <a:lnTo>
                  <a:pt x="15014" y="16279"/>
                </a:lnTo>
                <a:lnTo>
                  <a:pt x="14990" y="15768"/>
                </a:lnTo>
                <a:lnTo>
                  <a:pt x="15136" y="15719"/>
                </a:lnTo>
                <a:lnTo>
                  <a:pt x="15282" y="15646"/>
                </a:lnTo>
                <a:lnTo>
                  <a:pt x="15574" y="15500"/>
                </a:lnTo>
                <a:lnTo>
                  <a:pt x="15866" y="15330"/>
                </a:lnTo>
                <a:close/>
                <a:moveTo>
                  <a:pt x="15890" y="16230"/>
                </a:moveTo>
                <a:lnTo>
                  <a:pt x="15890" y="16644"/>
                </a:lnTo>
                <a:lnTo>
                  <a:pt x="15793" y="16644"/>
                </a:lnTo>
                <a:lnTo>
                  <a:pt x="15598" y="16717"/>
                </a:lnTo>
                <a:lnTo>
                  <a:pt x="15403" y="16790"/>
                </a:lnTo>
                <a:lnTo>
                  <a:pt x="15184" y="16887"/>
                </a:lnTo>
                <a:lnTo>
                  <a:pt x="15014" y="17009"/>
                </a:lnTo>
                <a:lnTo>
                  <a:pt x="15014" y="16644"/>
                </a:lnTo>
                <a:lnTo>
                  <a:pt x="15160" y="16595"/>
                </a:lnTo>
                <a:lnTo>
                  <a:pt x="15306" y="16522"/>
                </a:lnTo>
                <a:lnTo>
                  <a:pt x="15598" y="16401"/>
                </a:lnTo>
                <a:lnTo>
                  <a:pt x="15890" y="16230"/>
                </a:lnTo>
                <a:close/>
                <a:moveTo>
                  <a:pt x="12629" y="2166"/>
                </a:moveTo>
                <a:lnTo>
                  <a:pt x="13627" y="2239"/>
                </a:lnTo>
                <a:lnTo>
                  <a:pt x="14600" y="2239"/>
                </a:lnTo>
                <a:lnTo>
                  <a:pt x="14527" y="3285"/>
                </a:lnTo>
                <a:lnTo>
                  <a:pt x="14479" y="4380"/>
                </a:lnTo>
                <a:lnTo>
                  <a:pt x="14454" y="4380"/>
                </a:lnTo>
                <a:lnTo>
                  <a:pt x="14430" y="4405"/>
                </a:lnTo>
                <a:lnTo>
                  <a:pt x="14454" y="4429"/>
                </a:lnTo>
                <a:lnTo>
                  <a:pt x="14479" y="4429"/>
                </a:lnTo>
                <a:lnTo>
                  <a:pt x="14430" y="6059"/>
                </a:lnTo>
                <a:lnTo>
                  <a:pt x="14430" y="7738"/>
                </a:lnTo>
                <a:lnTo>
                  <a:pt x="14430" y="9441"/>
                </a:lnTo>
                <a:lnTo>
                  <a:pt x="14454" y="11169"/>
                </a:lnTo>
                <a:lnTo>
                  <a:pt x="14527" y="14527"/>
                </a:lnTo>
                <a:lnTo>
                  <a:pt x="14552" y="16109"/>
                </a:lnTo>
                <a:lnTo>
                  <a:pt x="14552" y="17617"/>
                </a:lnTo>
                <a:lnTo>
                  <a:pt x="14138" y="17617"/>
                </a:lnTo>
                <a:lnTo>
                  <a:pt x="13724" y="17593"/>
                </a:lnTo>
                <a:lnTo>
                  <a:pt x="13286" y="17593"/>
                </a:lnTo>
                <a:lnTo>
                  <a:pt x="12873" y="17568"/>
                </a:lnTo>
                <a:lnTo>
                  <a:pt x="9637" y="17593"/>
                </a:lnTo>
                <a:lnTo>
                  <a:pt x="6425" y="17593"/>
                </a:lnTo>
                <a:lnTo>
                  <a:pt x="5232" y="17544"/>
                </a:lnTo>
                <a:lnTo>
                  <a:pt x="4016" y="17520"/>
                </a:lnTo>
                <a:lnTo>
                  <a:pt x="2434" y="17520"/>
                </a:lnTo>
                <a:lnTo>
                  <a:pt x="1899" y="17544"/>
                </a:lnTo>
                <a:lnTo>
                  <a:pt x="1923" y="17495"/>
                </a:lnTo>
                <a:lnTo>
                  <a:pt x="1923" y="17447"/>
                </a:lnTo>
                <a:lnTo>
                  <a:pt x="1899" y="17252"/>
                </a:lnTo>
                <a:lnTo>
                  <a:pt x="1899" y="16936"/>
                </a:lnTo>
                <a:lnTo>
                  <a:pt x="1899" y="16620"/>
                </a:lnTo>
                <a:lnTo>
                  <a:pt x="1972" y="14040"/>
                </a:lnTo>
                <a:lnTo>
                  <a:pt x="2021" y="12751"/>
                </a:lnTo>
                <a:lnTo>
                  <a:pt x="2021" y="11485"/>
                </a:lnTo>
                <a:lnTo>
                  <a:pt x="2045" y="8955"/>
                </a:lnTo>
                <a:lnTo>
                  <a:pt x="2021" y="5208"/>
                </a:lnTo>
                <a:lnTo>
                  <a:pt x="1996" y="3164"/>
                </a:lnTo>
                <a:lnTo>
                  <a:pt x="1972" y="2507"/>
                </a:lnTo>
                <a:lnTo>
                  <a:pt x="1948" y="2190"/>
                </a:lnTo>
                <a:lnTo>
                  <a:pt x="2459" y="2263"/>
                </a:lnTo>
                <a:lnTo>
                  <a:pt x="2970" y="2312"/>
                </a:lnTo>
                <a:lnTo>
                  <a:pt x="3505" y="2336"/>
                </a:lnTo>
                <a:lnTo>
                  <a:pt x="4040" y="2336"/>
                </a:lnTo>
                <a:lnTo>
                  <a:pt x="5111" y="2288"/>
                </a:lnTo>
                <a:lnTo>
                  <a:pt x="6133" y="2239"/>
                </a:lnTo>
                <a:lnTo>
                  <a:pt x="7398" y="2215"/>
                </a:lnTo>
                <a:lnTo>
                  <a:pt x="9393" y="2190"/>
                </a:lnTo>
                <a:lnTo>
                  <a:pt x="11364" y="2166"/>
                </a:lnTo>
                <a:close/>
                <a:moveTo>
                  <a:pt x="15890" y="16912"/>
                </a:moveTo>
                <a:lnTo>
                  <a:pt x="15890" y="16960"/>
                </a:lnTo>
                <a:lnTo>
                  <a:pt x="15890" y="17350"/>
                </a:lnTo>
                <a:lnTo>
                  <a:pt x="15768" y="17350"/>
                </a:lnTo>
                <a:lnTo>
                  <a:pt x="15671" y="17398"/>
                </a:lnTo>
                <a:lnTo>
                  <a:pt x="15452" y="17520"/>
                </a:lnTo>
                <a:lnTo>
                  <a:pt x="15209" y="17666"/>
                </a:lnTo>
                <a:lnTo>
                  <a:pt x="15136" y="17593"/>
                </a:lnTo>
                <a:lnTo>
                  <a:pt x="15087" y="17568"/>
                </a:lnTo>
                <a:lnTo>
                  <a:pt x="15014" y="17544"/>
                </a:lnTo>
                <a:lnTo>
                  <a:pt x="15014" y="17301"/>
                </a:lnTo>
                <a:lnTo>
                  <a:pt x="15233" y="17228"/>
                </a:lnTo>
                <a:lnTo>
                  <a:pt x="15452" y="17131"/>
                </a:lnTo>
                <a:lnTo>
                  <a:pt x="15890" y="16912"/>
                </a:lnTo>
                <a:close/>
                <a:moveTo>
                  <a:pt x="8469" y="18663"/>
                </a:moveTo>
                <a:lnTo>
                  <a:pt x="8590" y="18712"/>
                </a:lnTo>
                <a:lnTo>
                  <a:pt x="8663" y="18809"/>
                </a:lnTo>
                <a:lnTo>
                  <a:pt x="8761" y="18980"/>
                </a:lnTo>
                <a:lnTo>
                  <a:pt x="8785" y="19077"/>
                </a:lnTo>
                <a:lnTo>
                  <a:pt x="8785" y="19199"/>
                </a:lnTo>
                <a:lnTo>
                  <a:pt x="8785" y="19320"/>
                </a:lnTo>
                <a:lnTo>
                  <a:pt x="8785" y="19442"/>
                </a:lnTo>
                <a:lnTo>
                  <a:pt x="8761" y="19539"/>
                </a:lnTo>
                <a:lnTo>
                  <a:pt x="8712" y="19661"/>
                </a:lnTo>
                <a:lnTo>
                  <a:pt x="8639" y="19758"/>
                </a:lnTo>
                <a:lnTo>
                  <a:pt x="8542" y="19831"/>
                </a:lnTo>
                <a:lnTo>
                  <a:pt x="8420" y="19904"/>
                </a:lnTo>
                <a:lnTo>
                  <a:pt x="8274" y="19929"/>
                </a:lnTo>
                <a:lnTo>
                  <a:pt x="8128" y="19929"/>
                </a:lnTo>
                <a:lnTo>
                  <a:pt x="8006" y="19880"/>
                </a:lnTo>
                <a:lnTo>
                  <a:pt x="7860" y="19831"/>
                </a:lnTo>
                <a:lnTo>
                  <a:pt x="7763" y="19734"/>
                </a:lnTo>
                <a:lnTo>
                  <a:pt x="7690" y="19612"/>
                </a:lnTo>
                <a:lnTo>
                  <a:pt x="7641" y="19491"/>
                </a:lnTo>
                <a:lnTo>
                  <a:pt x="7641" y="19345"/>
                </a:lnTo>
                <a:lnTo>
                  <a:pt x="7666" y="19174"/>
                </a:lnTo>
                <a:lnTo>
                  <a:pt x="7714" y="19053"/>
                </a:lnTo>
                <a:lnTo>
                  <a:pt x="7787" y="18907"/>
                </a:lnTo>
                <a:lnTo>
                  <a:pt x="7885" y="18809"/>
                </a:lnTo>
                <a:lnTo>
                  <a:pt x="7958" y="18736"/>
                </a:lnTo>
                <a:lnTo>
                  <a:pt x="8031" y="18761"/>
                </a:lnTo>
                <a:lnTo>
                  <a:pt x="8104" y="18736"/>
                </a:lnTo>
                <a:lnTo>
                  <a:pt x="8201" y="18712"/>
                </a:lnTo>
                <a:lnTo>
                  <a:pt x="8250" y="18712"/>
                </a:lnTo>
                <a:lnTo>
                  <a:pt x="8298" y="18688"/>
                </a:lnTo>
                <a:lnTo>
                  <a:pt x="8323" y="18663"/>
                </a:lnTo>
                <a:close/>
                <a:moveTo>
                  <a:pt x="8347" y="18177"/>
                </a:moveTo>
                <a:lnTo>
                  <a:pt x="8152" y="18201"/>
                </a:lnTo>
                <a:lnTo>
                  <a:pt x="8055" y="18250"/>
                </a:lnTo>
                <a:lnTo>
                  <a:pt x="7982" y="18298"/>
                </a:lnTo>
                <a:lnTo>
                  <a:pt x="7885" y="18323"/>
                </a:lnTo>
                <a:lnTo>
                  <a:pt x="7763" y="18347"/>
                </a:lnTo>
                <a:lnTo>
                  <a:pt x="7666" y="18420"/>
                </a:lnTo>
                <a:lnTo>
                  <a:pt x="7568" y="18469"/>
                </a:lnTo>
                <a:lnTo>
                  <a:pt x="7471" y="18566"/>
                </a:lnTo>
                <a:lnTo>
                  <a:pt x="7398" y="18663"/>
                </a:lnTo>
                <a:lnTo>
                  <a:pt x="7349" y="18761"/>
                </a:lnTo>
                <a:lnTo>
                  <a:pt x="7276" y="18882"/>
                </a:lnTo>
                <a:lnTo>
                  <a:pt x="7228" y="19126"/>
                </a:lnTo>
                <a:lnTo>
                  <a:pt x="7179" y="19369"/>
                </a:lnTo>
                <a:lnTo>
                  <a:pt x="7179" y="19515"/>
                </a:lnTo>
                <a:lnTo>
                  <a:pt x="7203" y="19637"/>
                </a:lnTo>
                <a:lnTo>
                  <a:pt x="7252" y="19758"/>
                </a:lnTo>
                <a:lnTo>
                  <a:pt x="7301" y="19880"/>
                </a:lnTo>
                <a:lnTo>
                  <a:pt x="7349" y="19977"/>
                </a:lnTo>
                <a:lnTo>
                  <a:pt x="7447" y="20075"/>
                </a:lnTo>
                <a:lnTo>
                  <a:pt x="7520" y="20148"/>
                </a:lnTo>
                <a:lnTo>
                  <a:pt x="7641" y="20221"/>
                </a:lnTo>
                <a:lnTo>
                  <a:pt x="7739" y="20294"/>
                </a:lnTo>
                <a:lnTo>
                  <a:pt x="7860" y="20342"/>
                </a:lnTo>
                <a:lnTo>
                  <a:pt x="7982" y="20367"/>
                </a:lnTo>
                <a:lnTo>
                  <a:pt x="8104" y="20391"/>
                </a:lnTo>
                <a:lnTo>
                  <a:pt x="8225" y="20391"/>
                </a:lnTo>
                <a:lnTo>
                  <a:pt x="8371" y="20367"/>
                </a:lnTo>
                <a:lnTo>
                  <a:pt x="8493" y="20342"/>
                </a:lnTo>
                <a:lnTo>
                  <a:pt x="8615" y="20294"/>
                </a:lnTo>
                <a:lnTo>
                  <a:pt x="8809" y="20196"/>
                </a:lnTo>
                <a:lnTo>
                  <a:pt x="8955" y="20050"/>
                </a:lnTo>
                <a:lnTo>
                  <a:pt x="9053" y="19880"/>
                </a:lnTo>
                <a:lnTo>
                  <a:pt x="9150" y="19685"/>
                </a:lnTo>
                <a:lnTo>
                  <a:pt x="9199" y="19491"/>
                </a:lnTo>
                <a:lnTo>
                  <a:pt x="9199" y="19272"/>
                </a:lnTo>
                <a:lnTo>
                  <a:pt x="9199" y="19053"/>
                </a:lnTo>
                <a:lnTo>
                  <a:pt x="9174" y="18858"/>
                </a:lnTo>
                <a:lnTo>
                  <a:pt x="9101" y="18688"/>
                </a:lnTo>
                <a:lnTo>
                  <a:pt x="9004" y="18517"/>
                </a:lnTo>
                <a:lnTo>
                  <a:pt x="8882" y="18371"/>
                </a:lnTo>
                <a:lnTo>
                  <a:pt x="8712" y="18250"/>
                </a:lnTo>
                <a:lnTo>
                  <a:pt x="8542" y="18201"/>
                </a:lnTo>
                <a:lnTo>
                  <a:pt x="8347" y="18177"/>
                </a:lnTo>
                <a:close/>
                <a:moveTo>
                  <a:pt x="2532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43" y="560"/>
                </a:lnTo>
                <a:lnTo>
                  <a:pt x="8298" y="585"/>
                </a:lnTo>
                <a:lnTo>
                  <a:pt x="11729" y="585"/>
                </a:lnTo>
                <a:lnTo>
                  <a:pt x="13554" y="560"/>
                </a:lnTo>
                <a:lnTo>
                  <a:pt x="13530" y="585"/>
                </a:lnTo>
                <a:lnTo>
                  <a:pt x="13530" y="633"/>
                </a:lnTo>
                <a:lnTo>
                  <a:pt x="13505" y="658"/>
                </a:lnTo>
                <a:lnTo>
                  <a:pt x="13530" y="682"/>
                </a:lnTo>
                <a:lnTo>
                  <a:pt x="13554" y="706"/>
                </a:lnTo>
                <a:lnTo>
                  <a:pt x="13627" y="731"/>
                </a:lnTo>
                <a:lnTo>
                  <a:pt x="13724" y="731"/>
                </a:lnTo>
                <a:lnTo>
                  <a:pt x="13846" y="706"/>
                </a:lnTo>
                <a:lnTo>
                  <a:pt x="14065" y="633"/>
                </a:lnTo>
                <a:lnTo>
                  <a:pt x="14260" y="560"/>
                </a:lnTo>
                <a:lnTo>
                  <a:pt x="14892" y="609"/>
                </a:lnTo>
                <a:lnTo>
                  <a:pt x="14917" y="609"/>
                </a:lnTo>
                <a:lnTo>
                  <a:pt x="15063" y="658"/>
                </a:lnTo>
                <a:lnTo>
                  <a:pt x="14965" y="682"/>
                </a:lnTo>
                <a:lnTo>
                  <a:pt x="14844" y="731"/>
                </a:lnTo>
                <a:lnTo>
                  <a:pt x="14625" y="852"/>
                </a:lnTo>
                <a:lnTo>
                  <a:pt x="14260" y="1096"/>
                </a:lnTo>
                <a:lnTo>
                  <a:pt x="13749" y="1387"/>
                </a:lnTo>
                <a:lnTo>
                  <a:pt x="13505" y="1558"/>
                </a:lnTo>
                <a:lnTo>
                  <a:pt x="13286" y="1728"/>
                </a:lnTo>
                <a:lnTo>
                  <a:pt x="12824" y="1704"/>
                </a:lnTo>
                <a:lnTo>
                  <a:pt x="9564" y="1704"/>
                </a:lnTo>
                <a:lnTo>
                  <a:pt x="7593" y="1728"/>
                </a:lnTo>
                <a:lnTo>
                  <a:pt x="6327" y="1777"/>
                </a:lnTo>
                <a:lnTo>
                  <a:pt x="5135" y="1825"/>
                </a:lnTo>
                <a:lnTo>
                  <a:pt x="3943" y="1850"/>
                </a:lnTo>
                <a:lnTo>
                  <a:pt x="3359" y="1850"/>
                </a:lnTo>
                <a:lnTo>
                  <a:pt x="2751" y="1825"/>
                </a:lnTo>
                <a:lnTo>
                  <a:pt x="2167" y="1777"/>
                </a:lnTo>
                <a:lnTo>
                  <a:pt x="1583" y="1728"/>
                </a:lnTo>
                <a:lnTo>
                  <a:pt x="1510" y="1728"/>
                </a:lnTo>
                <a:lnTo>
                  <a:pt x="1437" y="1752"/>
                </a:lnTo>
                <a:lnTo>
                  <a:pt x="1412" y="1825"/>
                </a:lnTo>
                <a:lnTo>
                  <a:pt x="1388" y="1898"/>
                </a:lnTo>
                <a:lnTo>
                  <a:pt x="1388" y="1971"/>
                </a:lnTo>
                <a:lnTo>
                  <a:pt x="1412" y="2020"/>
                </a:lnTo>
                <a:lnTo>
                  <a:pt x="1461" y="2093"/>
                </a:lnTo>
                <a:lnTo>
                  <a:pt x="1534" y="2117"/>
                </a:lnTo>
                <a:lnTo>
                  <a:pt x="1534" y="2385"/>
                </a:lnTo>
                <a:lnTo>
                  <a:pt x="1558" y="2823"/>
                </a:lnTo>
                <a:lnTo>
                  <a:pt x="1534" y="4015"/>
                </a:lnTo>
                <a:lnTo>
                  <a:pt x="1510" y="5281"/>
                </a:lnTo>
                <a:lnTo>
                  <a:pt x="1485" y="6108"/>
                </a:lnTo>
                <a:lnTo>
                  <a:pt x="1461" y="6668"/>
                </a:lnTo>
                <a:lnTo>
                  <a:pt x="1437" y="7227"/>
                </a:lnTo>
                <a:lnTo>
                  <a:pt x="1461" y="8371"/>
                </a:lnTo>
                <a:lnTo>
                  <a:pt x="1510" y="9490"/>
                </a:lnTo>
                <a:lnTo>
                  <a:pt x="1510" y="10634"/>
                </a:lnTo>
                <a:lnTo>
                  <a:pt x="1485" y="13481"/>
                </a:lnTo>
                <a:lnTo>
                  <a:pt x="1461" y="14965"/>
                </a:lnTo>
                <a:lnTo>
                  <a:pt x="1412" y="16303"/>
                </a:lnTo>
                <a:lnTo>
                  <a:pt x="1339" y="16960"/>
                </a:lnTo>
                <a:lnTo>
                  <a:pt x="1339" y="17131"/>
                </a:lnTo>
                <a:lnTo>
                  <a:pt x="1364" y="17301"/>
                </a:lnTo>
                <a:lnTo>
                  <a:pt x="1388" y="17447"/>
                </a:lnTo>
                <a:lnTo>
                  <a:pt x="1437" y="17568"/>
                </a:lnTo>
                <a:lnTo>
                  <a:pt x="1485" y="17641"/>
                </a:lnTo>
                <a:lnTo>
                  <a:pt x="1437" y="17739"/>
                </a:lnTo>
                <a:lnTo>
                  <a:pt x="1437" y="17836"/>
                </a:lnTo>
                <a:lnTo>
                  <a:pt x="1485" y="17933"/>
                </a:lnTo>
                <a:lnTo>
                  <a:pt x="1510" y="17958"/>
                </a:lnTo>
                <a:lnTo>
                  <a:pt x="1583" y="17982"/>
                </a:lnTo>
                <a:lnTo>
                  <a:pt x="1875" y="18006"/>
                </a:lnTo>
                <a:lnTo>
                  <a:pt x="2167" y="18031"/>
                </a:lnTo>
                <a:lnTo>
                  <a:pt x="2799" y="18055"/>
                </a:lnTo>
                <a:lnTo>
                  <a:pt x="4016" y="18006"/>
                </a:lnTo>
                <a:lnTo>
                  <a:pt x="7252" y="18031"/>
                </a:lnTo>
                <a:lnTo>
                  <a:pt x="9247" y="18055"/>
                </a:lnTo>
                <a:lnTo>
                  <a:pt x="10488" y="18079"/>
                </a:lnTo>
                <a:lnTo>
                  <a:pt x="11145" y="18104"/>
                </a:lnTo>
                <a:lnTo>
                  <a:pt x="11778" y="18104"/>
                </a:lnTo>
                <a:lnTo>
                  <a:pt x="13043" y="18055"/>
                </a:lnTo>
                <a:lnTo>
                  <a:pt x="13481" y="18055"/>
                </a:lnTo>
                <a:lnTo>
                  <a:pt x="13919" y="18079"/>
                </a:lnTo>
                <a:lnTo>
                  <a:pt x="14333" y="18104"/>
                </a:lnTo>
                <a:lnTo>
                  <a:pt x="14771" y="18079"/>
                </a:lnTo>
                <a:lnTo>
                  <a:pt x="14819" y="18079"/>
                </a:lnTo>
                <a:lnTo>
                  <a:pt x="14844" y="18055"/>
                </a:lnTo>
                <a:lnTo>
                  <a:pt x="15063" y="18031"/>
                </a:lnTo>
                <a:lnTo>
                  <a:pt x="15136" y="18006"/>
                </a:lnTo>
                <a:lnTo>
                  <a:pt x="15184" y="17958"/>
                </a:lnTo>
                <a:lnTo>
                  <a:pt x="15209" y="17909"/>
                </a:lnTo>
                <a:lnTo>
                  <a:pt x="15233" y="17860"/>
                </a:lnTo>
                <a:lnTo>
                  <a:pt x="15598" y="17690"/>
                </a:lnTo>
                <a:lnTo>
                  <a:pt x="15744" y="17617"/>
                </a:lnTo>
                <a:lnTo>
                  <a:pt x="15890" y="17520"/>
                </a:lnTo>
                <a:lnTo>
                  <a:pt x="15890" y="17909"/>
                </a:lnTo>
                <a:lnTo>
                  <a:pt x="15744" y="18006"/>
                </a:lnTo>
                <a:lnTo>
                  <a:pt x="15598" y="18104"/>
                </a:lnTo>
                <a:lnTo>
                  <a:pt x="15257" y="18250"/>
                </a:lnTo>
                <a:lnTo>
                  <a:pt x="14917" y="18371"/>
                </a:lnTo>
                <a:lnTo>
                  <a:pt x="14235" y="18566"/>
                </a:lnTo>
                <a:lnTo>
                  <a:pt x="13919" y="18688"/>
                </a:lnTo>
                <a:lnTo>
                  <a:pt x="13773" y="18761"/>
                </a:lnTo>
                <a:lnTo>
                  <a:pt x="13627" y="18858"/>
                </a:lnTo>
                <a:lnTo>
                  <a:pt x="13578" y="18931"/>
                </a:lnTo>
                <a:lnTo>
                  <a:pt x="13578" y="18980"/>
                </a:lnTo>
                <a:lnTo>
                  <a:pt x="13603" y="19053"/>
                </a:lnTo>
                <a:lnTo>
                  <a:pt x="13676" y="19053"/>
                </a:lnTo>
                <a:lnTo>
                  <a:pt x="14016" y="19028"/>
                </a:lnTo>
                <a:lnTo>
                  <a:pt x="14357" y="18980"/>
                </a:lnTo>
                <a:lnTo>
                  <a:pt x="15038" y="18785"/>
                </a:lnTo>
                <a:lnTo>
                  <a:pt x="15476" y="18663"/>
                </a:lnTo>
                <a:lnTo>
                  <a:pt x="15695" y="18566"/>
                </a:lnTo>
                <a:lnTo>
                  <a:pt x="15890" y="18469"/>
                </a:lnTo>
                <a:lnTo>
                  <a:pt x="15890" y="18785"/>
                </a:lnTo>
                <a:lnTo>
                  <a:pt x="15622" y="18858"/>
                </a:lnTo>
                <a:lnTo>
                  <a:pt x="15355" y="18931"/>
                </a:lnTo>
                <a:lnTo>
                  <a:pt x="14844" y="19101"/>
                </a:lnTo>
                <a:lnTo>
                  <a:pt x="14527" y="19223"/>
                </a:lnTo>
                <a:lnTo>
                  <a:pt x="14235" y="19320"/>
                </a:lnTo>
                <a:lnTo>
                  <a:pt x="13943" y="19466"/>
                </a:lnTo>
                <a:lnTo>
                  <a:pt x="13676" y="19637"/>
                </a:lnTo>
                <a:lnTo>
                  <a:pt x="13676" y="19685"/>
                </a:lnTo>
                <a:lnTo>
                  <a:pt x="13676" y="19710"/>
                </a:lnTo>
                <a:lnTo>
                  <a:pt x="13700" y="19734"/>
                </a:lnTo>
                <a:lnTo>
                  <a:pt x="13724" y="19734"/>
                </a:lnTo>
                <a:lnTo>
                  <a:pt x="14041" y="19685"/>
                </a:lnTo>
                <a:lnTo>
                  <a:pt x="14333" y="19612"/>
                </a:lnTo>
                <a:lnTo>
                  <a:pt x="14917" y="19442"/>
                </a:lnTo>
                <a:lnTo>
                  <a:pt x="15403" y="19320"/>
                </a:lnTo>
                <a:lnTo>
                  <a:pt x="15671" y="19247"/>
                </a:lnTo>
                <a:lnTo>
                  <a:pt x="15914" y="19150"/>
                </a:lnTo>
                <a:lnTo>
                  <a:pt x="15914" y="19466"/>
                </a:lnTo>
                <a:lnTo>
                  <a:pt x="15647" y="19515"/>
                </a:lnTo>
                <a:lnTo>
                  <a:pt x="15379" y="19612"/>
                </a:lnTo>
                <a:lnTo>
                  <a:pt x="14892" y="19831"/>
                </a:lnTo>
                <a:lnTo>
                  <a:pt x="14381" y="20050"/>
                </a:lnTo>
                <a:lnTo>
                  <a:pt x="13895" y="20294"/>
                </a:lnTo>
                <a:lnTo>
                  <a:pt x="13895" y="20318"/>
                </a:lnTo>
                <a:lnTo>
                  <a:pt x="13919" y="20342"/>
                </a:lnTo>
                <a:lnTo>
                  <a:pt x="14162" y="20342"/>
                </a:lnTo>
                <a:lnTo>
                  <a:pt x="14430" y="20294"/>
                </a:lnTo>
                <a:lnTo>
                  <a:pt x="14673" y="20245"/>
                </a:lnTo>
                <a:lnTo>
                  <a:pt x="14941" y="20172"/>
                </a:lnTo>
                <a:lnTo>
                  <a:pt x="15428" y="20026"/>
                </a:lnTo>
                <a:lnTo>
                  <a:pt x="15914" y="19831"/>
                </a:lnTo>
                <a:lnTo>
                  <a:pt x="15914" y="19856"/>
                </a:lnTo>
                <a:lnTo>
                  <a:pt x="15817" y="20050"/>
                </a:lnTo>
                <a:lnTo>
                  <a:pt x="15720" y="20196"/>
                </a:lnTo>
                <a:lnTo>
                  <a:pt x="15598" y="20294"/>
                </a:lnTo>
                <a:lnTo>
                  <a:pt x="15452" y="20391"/>
                </a:lnTo>
                <a:lnTo>
                  <a:pt x="15282" y="20440"/>
                </a:lnTo>
                <a:lnTo>
                  <a:pt x="15111" y="20488"/>
                </a:lnTo>
                <a:lnTo>
                  <a:pt x="14746" y="20537"/>
                </a:lnTo>
                <a:lnTo>
                  <a:pt x="14381" y="20561"/>
                </a:lnTo>
                <a:lnTo>
                  <a:pt x="13992" y="20561"/>
                </a:lnTo>
                <a:lnTo>
                  <a:pt x="13213" y="20513"/>
                </a:lnTo>
                <a:lnTo>
                  <a:pt x="12410" y="20513"/>
                </a:lnTo>
                <a:lnTo>
                  <a:pt x="11632" y="20537"/>
                </a:lnTo>
                <a:lnTo>
                  <a:pt x="8006" y="20561"/>
                </a:lnTo>
                <a:lnTo>
                  <a:pt x="4405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69" y="20269"/>
                </a:lnTo>
                <a:lnTo>
                  <a:pt x="1023" y="20172"/>
                </a:lnTo>
                <a:lnTo>
                  <a:pt x="877" y="20050"/>
                </a:lnTo>
                <a:lnTo>
                  <a:pt x="780" y="19929"/>
                </a:lnTo>
                <a:lnTo>
                  <a:pt x="707" y="19807"/>
                </a:lnTo>
                <a:lnTo>
                  <a:pt x="658" y="19661"/>
                </a:lnTo>
                <a:lnTo>
                  <a:pt x="609" y="19393"/>
                </a:lnTo>
                <a:lnTo>
                  <a:pt x="561" y="19101"/>
                </a:lnTo>
                <a:lnTo>
                  <a:pt x="561" y="18834"/>
                </a:lnTo>
                <a:lnTo>
                  <a:pt x="536" y="17131"/>
                </a:lnTo>
                <a:lnTo>
                  <a:pt x="561" y="15427"/>
                </a:lnTo>
                <a:lnTo>
                  <a:pt x="536" y="13091"/>
                </a:lnTo>
                <a:lnTo>
                  <a:pt x="488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8" y="3139"/>
                </a:lnTo>
                <a:lnTo>
                  <a:pt x="512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8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2" y="463"/>
                </a:lnTo>
                <a:close/>
                <a:moveTo>
                  <a:pt x="2483" y="1"/>
                </a:moveTo>
                <a:lnTo>
                  <a:pt x="2021" y="25"/>
                </a:lnTo>
                <a:lnTo>
                  <a:pt x="1631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69" y="1241"/>
                </a:lnTo>
                <a:lnTo>
                  <a:pt x="220" y="1436"/>
                </a:lnTo>
                <a:lnTo>
                  <a:pt x="196" y="1655"/>
                </a:lnTo>
                <a:lnTo>
                  <a:pt x="147" y="2020"/>
                </a:lnTo>
                <a:lnTo>
                  <a:pt x="123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1" y="5354"/>
                </a:lnTo>
                <a:lnTo>
                  <a:pt x="25" y="6376"/>
                </a:lnTo>
                <a:lnTo>
                  <a:pt x="50" y="7544"/>
                </a:lnTo>
                <a:lnTo>
                  <a:pt x="25" y="8736"/>
                </a:lnTo>
                <a:lnTo>
                  <a:pt x="1" y="11072"/>
                </a:lnTo>
                <a:lnTo>
                  <a:pt x="1" y="12264"/>
                </a:lnTo>
                <a:lnTo>
                  <a:pt x="50" y="13432"/>
                </a:lnTo>
                <a:lnTo>
                  <a:pt x="74" y="14624"/>
                </a:lnTo>
                <a:lnTo>
                  <a:pt x="98" y="15817"/>
                </a:lnTo>
                <a:lnTo>
                  <a:pt x="74" y="16693"/>
                </a:lnTo>
                <a:lnTo>
                  <a:pt x="98" y="17568"/>
                </a:lnTo>
                <a:lnTo>
                  <a:pt x="123" y="18444"/>
                </a:lnTo>
                <a:lnTo>
                  <a:pt x="171" y="19345"/>
                </a:lnTo>
                <a:lnTo>
                  <a:pt x="196" y="19612"/>
                </a:lnTo>
                <a:lnTo>
                  <a:pt x="244" y="19880"/>
                </a:lnTo>
                <a:lnTo>
                  <a:pt x="342" y="20123"/>
                </a:lnTo>
                <a:lnTo>
                  <a:pt x="463" y="20367"/>
                </a:lnTo>
                <a:lnTo>
                  <a:pt x="609" y="20561"/>
                </a:lnTo>
                <a:lnTo>
                  <a:pt x="804" y="20732"/>
                </a:lnTo>
                <a:lnTo>
                  <a:pt x="926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70" y="20951"/>
                </a:lnTo>
                <a:lnTo>
                  <a:pt x="4162" y="20975"/>
                </a:lnTo>
                <a:lnTo>
                  <a:pt x="4965" y="20999"/>
                </a:lnTo>
                <a:lnTo>
                  <a:pt x="5622" y="21024"/>
                </a:lnTo>
                <a:lnTo>
                  <a:pt x="11145" y="21024"/>
                </a:lnTo>
                <a:lnTo>
                  <a:pt x="12727" y="20999"/>
                </a:lnTo>
                <a:lnTo>
                  <a:pt x="13092" y="20999"/>
                </a:lnTo>
                <a:lnTo>
                  <a:pt x="13481" y="21024"/>
                </a:lnTo>
                <a:lnTo>
                  <a:pt x="14260" y="21072"/>
                </a:lnTo>
                <a:lnTo>
                  <a:pt x="14649" y="21072"/>
                </a:lnTo>
                <a:lnTo>
                  <a:pt x="15014" y="21048"/>
                </a:lnTo>
                <a:lnTo>
                  <a:pt x="15209" y="20999"/>
                </a:lnTo>
                <a:lnTo>
                  <a:pt x="15379" y="20951"/>
                </a:lnTo>
                <a:lnTo>
                  <a:pt x="15574" y="20902"/>
                </a:lnTo>
                <a:lnTo>
                  <a:pt x="15744" y="20805"/>
                </a:lnTo>
                <a:lnTo>
                  <a:pt x="15890" y="20683"/>
                </a:lnTo>
                <a:lnTo>
                  <a:pt x="16036" y="20513"/>
                </a:lnTo>
                <a:lnTo>
                  <a:pt x="16158" y="20318"/>
                </a:lnTo>
                <a:lnTo>
                  <a:pt x="16255" y="20075"/>
                </a:lnTo>
                <a:lnTo>
                  <a:pt x="16328" y="19807"/>
                </a:lnTo>
                <a:lnTo>
                  <a:pt x="16377" y="19515"/>
                </a:lnTo>
                <a:lnTo>
                  <a:pt x="16425" y="19223"/>
                </a:lnTo>
                <a:lnTo>
                  <a:pt x="16450" y="18907"/>
                </a:lnTo>
                <a:lnTo>
                  <a:pt x="16474" y="18298"/>
                </a:lnTo>
                <a:lnTo>
                  <a:pt x="16450" y="17739"/>
                </a:lnTo>
                <a:lnTo>
                  <a:pt x="16425" y="16960"/>
                </a:lnTo>
                <a:lnTo>
                  <a:pt x="16425" y="15573"/>
                </a:lnTo>
                <a:lnTo>
                  <a:pt x="16377" y="14186"/>
                </a:lnTo>
                <a:lnTo>
                  <a:pt x="16352" y="13286"/>
                </a:lnTo>
                <a:lnTo>
                  <a:pt x="16352" y="12118"/>
                </a:lnTo>
                <a:lnTo>
                  <a:pt x="16328" y="9441"/>
                </a:lnTo>
                <a:lnTo>
                  <a:pt x="16328" y="6960"/>
                </a:lnTo>
                <a:lnTo>
                  <a:pt x="16328" y="5500"/>
                </a:lnTo>
                <a:lnTo>
                  <a:pt x="16328" y="4794"/>
                </a:lnTo>
                <a:lnTo>
                  <a:pt x="16352" y="4113"/>
                </a:lnTo>
                <a:lnTo>
                  <a:pt x="16401" y="3431"/>
                </a:lnTo>
                <a:lnTo>
                  <a:pt x="16450" y="2726"/>
                </a:lnTo>
                <a:lnTo>
                  <a:pt x="16450" y="2336"/>
                </a:lnTo>
                <a:lnTo>
                  <a:pt x="16401" y="1898"/>
                </a:lnTo>
                <a:lnTo>
                  <a:pt x="16328" y="1509"/>
                </a:lnTo>
                <a:lnTo>
                  <a:pt x="16279" y="1314"/>
                </a:lnTo>
                <a:lnTo>
                  <a:pt x="16206" y="1120"/>
                </a:lnTo>
                <a:lnTo>
                  <a:pt x="16133" y="950"/>
                </a:lnTo>
                <a:lnTo>
                  <a:pt x="16036" y="779"/>
                </a:lnTo>
                <a:lnTo>
                  <a:pt x="15914" y="633"/>
                </a:lnTo>
                <a:lnTo>
                  <a:pt x="15768" y="512"/>
                </a:lnTo>
                <a:lnTo>
                  <a:pt x="15622" y="414"/>
                </a:lnTo>
                <a:lnTo>
                  <a:pt x="15452" y="317"/>
                </a:lnTo>
                <a:lnTo>
                  <a:pt x="15257" y="268"/>
                </a:lnTo>
                <a:lnTo>
                  <a:pt x="15038" y="220"/>
                </a:lnTo>
                <a:lnTo>
                  <a:pt x="14965" y="171"/>
                </a:lnTo>
                <a:lnTo>
                  <a:pt x="14892" y="147"/>
                </a:lnTo>
                <a:lnTo>
                  <a:pt x="14527" y="122"/>
                </a:lnTo>
                <a:lnTo>
                  <a:pt x="14138" y="98"/>
                </a:lnTo>
                <a:lnTo>
                  <a:pt x="13408" y="98"/>
                </a:lnTo>
                <a:lnTo>
                  <a:pt x="11924" y="122"/>
                </a:lnTo>
                <a:lnTo>
                  <a:pt x="8396" y="122"/>
                </a:lnTo>
                <a:lnTo>
                  <a:pt x="4843" y="98"/>
                </a:lnTo>
                <a:lnTo>
                  <a:pt x="3943" y="74"/>
                </a:lnTo>
                <a:lnTo>
                  <a:pt x="3018" y="25"/>
                </a:lnTo>
                <a:lnTo>
                  <a:pt x="248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" name="Rectangles 7"/>
          <p:cNvSpPr/>
          <p:nvPr/>
        </p:nvSpPr>
        <p:spPr>
          <a:xfrm>
            <a:off x="4064000" y="3405505"/>
            <a:ext cx="4841875" cy="64389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oodville template">
  <a:themeElements>
    <a:clrScheme name="Custom 347">
      <a:dk1>
        <a:srgbClr val="38414C"/>
      </a:dk1>
      <a:lt1>
        <a:srgbClr val="FFFFFF"/>
      </a:lt1>
      <a:dk2>
        <a:srgbClr val="222222"/>
      </a:dk2>
      <a:lt2>
        <a:srgbClr val="DCE1E8"/>
      </a:lt2>
      <a:accent1>
        <a:srgbClr val="498BE4"/>
      </a:accent1>
      <a:accent2>
        <a:srgbClr val="8FC6EF"/>
      </a:accent2>
      <a:accent3>
        <a:srgbClr val="4F9CB5"/>
      </a:accent3>
      <a:accent4>
        <a:srgbClr val="9DDDD2"/>
      </a:accent4>
      <a:accent5>
        <a:srgbClr val="75AF77"/>
      </a:accent5>
      <a:accent6>
        <a:srgbClr val="ABDE75"/>
      </a:accent6>
      <a:hlink>
        <a:srgbClr val="4A8D6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Woodville template">
  <a:themeElements>
    <a:clrScheme name="Custom 347">
      <a:dk1>
        <a:srgbClr val="38414C"/>
      </a:dk1>
      <a:lt1>
        <a:srgbClr val="FFFFFF"/>
      </a:lt1>
      <a:dk2>
        <a:srgbClr val="222222"/>
      </a:dk2>
      <a:lt2>
        <a:srgbClr val="DCE1E8"/>
      </a:lt2>
      <a:accent1>
        <a:srgbClr val="498BE4"/>
      </a:accent1>
      <a:accent2>
        <a:srgbClr val="8FC6EF"/>
      </a:accent2>
      <a:accent3>
        <a:srgbClr val="4F9CB5"/>
      </a:accent3>
      <a:accent4>
        <a:srgbClr val="9DDDD2"/>
      </a:accent4>
      <a:accent5>
        <a:srgbClr val="75AF77"/>
      </a:accent5>
      <a:accent6>
        <a:srgbClr val="ABDE75"/>
      </a:accent6>
      <a:hlink>
        <a:srgbClr val="4A8D6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Woodville template">
  <a:themeElements>
    <a:clrScheme name="Custom 347">
      <a:dk1>
        <a:srgbClr val="38414C"/>
      </a:dk1>
      <a:lt1>
        <a:srgbClr val="FFFFFF"/>
      </a:lt1>
      <a:dk2>
        <a:srgbClr val="222222"/>
      </a:dk2>
      <a:lt2>
        <a:srgbClr val="DCE1E8"/>
      </a:lt2>
      <a:accent1>
        <a:srgbClr val="498BE4"/>
      </a:accent1>
      <a:accent2>
        <a:srgbClr val="8FC6EF"/>
      </a:accent2>
      <a:accent3>
        <a:srgbClr val="4F9CB5"/>
      </a:accent3>
      <a:accent4>
        <a:srgbClr val="9DDDD2"/>
      </a:accent4>
      <a:accent5>
        <a:srgbClr val="75AF77"/>
      </a:accent5>
      <a:accent6>
        <a:srgbClr val="ABDE75"/>
      </a:accent6>
      <a:hlink>
        <a:srgbClr val="4A8D6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4650</Words>
  <Application>WPS Presentation</Application>
  <PresentationFormat>On-screen Show (16:9)</PresentationFormat>
  <Paragraphs>357</Paragraphs>
  <Slides>17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17</vt:i4>
      </vt:variant>
    </vt:vector>
  </HeadingPairs>
  <TitlesOfParts>
    <vt:vector size="32" baseType="lpstr">
      <vt:lpstr>Arial</vt:lpstr>
      <vt:lpstr>SimSun</vt:lpstr>
      <vt:lpstr>Wingdings</vt:lpstr>
      <vt:lpstr>Arial</vt:lpstr>
      <vt:lpstr>Kalam</vt:lpstr>
      <vt:lpstr>Merriweather</vt:lpstr>
      <vt:lpstr>Kalam</vt:lpstr>
      <vt:lpstr>Bahnschrift</vt:lpstr>
      <vt:lpstr>Calibri</vt:lpstr>
      <vt:lpstr>Calibri</vt:lpstr>
      <vt:lpstr>Microsoft YaHei</vt:lpstr>
      <vt:lpstr>Arial Unicode MS</vt:lpstr>
      <vt:lpstr>Woodville template</vt:lpstr>
      <vt:lpstr>1_Woodville template</vt:lpstr>
      <vt:lpstr>2_Woodville template</vt:lpstr>
      <vt:lpstr>GREEN GRID AFRICA  </vt:lpstr>
      <vt:lpstr>The Challenge in Off-Grid Energy</vt:lpstr>
      <vt:lpstr>PowerPoint 演示文稿</vt:lpstr>
      <vt:lpstr>1. Our Smart Energy Solution</vt:lpstr>
      <vt:lpstr>Big concept</vt:lpstr>
      <vt:lpstr>Evaluation Criteria For Proposed Solutions </vt:lpstr>
      <vt:lpstr>PowerPoint 演示文稿</vt:lpstr>
      <vt:lpstr>Which People do we aim to Reach? </vt:lpstr>
      <vt:lpstr>PowerPoint 演示文稿</vt:lpstr>
      <vt:lpstr>PowerPoint 演示文稿</vt:lpstr>
      <vt:lpstr>FEASIBILITY CANVAS – BIZ FIT </vt:lpstr>
      <vt:lpstr>PowerPoint 演示文稿</vt:lpstr>
      <vt:lpstr>PowerPoint 演示文稿</vt:lpstr>
      <vt:lpstr>ALIGNMENT WITH GLOBAL GOALS </vt:lpstr>
      <vt:lpstr>PowerPoint 演示文稿</vt:lpstr>
      <vt:lpstr>OUR TEAM!</vt:lpstr>
      <vt:lpstr>Thank You ❤!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GRID AFRICA  </dc:title>
  <dc:creator>nikola</dc:creator>
  <cp:lastModifiedBy>Benedict Mutua</cp:lastModifiedBy>
  <cp:revision>63</cp:revision>
  <dcterms:created xsi:type="dcterms:W3CDTF">2025-06-09T05:26:00Z</dcterms:created>
  <dcterms:modified xsi:type="dcterms:W3CDTF">2025-06-12T08:12:40Z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9398B48C7D104E56B84CEB1BC67639D3_12</vt:lpwstr>
  </property>
  <property fmtid="{D5CDD505-2E9C-101B-9397-08002B2CF9AE}" pid="3" name="KSOProductBuildVer">
    <vt:lpwstr>1033-12.2.0.21179</vt:lpwstr>
  </property>
</Properties>
</file>